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19" r:id="rId2"/>
  </p:sldMasterIdLst>
  <p:handoutMasterIdLst>
    <p:handoutMasterId r:id="rId10"/>
  </p:handoutMasterIdLst>
  <p:sldIdLst>
    <p:sldId id="256" r:id="rId3"/>
    <p:sldId id="257" r:id="rId4"/>
    <p:sldId id="258" r:id="rId5"/>
    <p:sldId id="263" r:id="rId6"/>
    <p:sldId id="260" r:id="rId7"/>
    <p:sldId id="264" r:id="rId8"/>
    <p:sldId id="261" r:id="rId9"/>
  </p:sldIdLst>
  <p:sldSz cx="9144000" cy="6858000" type="screen4x3"/>
  <p:notesSz cx="6858000" cy="93138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43" autoAdjust="0"/>
    <p:restoredTop sz="94729" autoAdjust="0"/>
  </p:normalViewPr>
  <p:slideViewPr>
    <p:cSldViewPr>
      <p:cViewPr varScale="1">
        <p:scale>
          <a:sx n="66" d="100"/>
          <a:sy n="66" d="100"/>
        </p:scale>
        <p:origin x="878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4877A0-B168-445A-A3BD-6A094A54D0BF}" type="datetimeFigureOut">
              <a:rPr lang="en-US" smtClean="0"/>
              <a:t>3/10/2017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7138"/>
            <a:ext cx="2971800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47138"/>
            <a:ext cx="2971800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44F44C-1CBD-4FBE-817A-E465CB5BA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8610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-animated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icture 59" descr="bottom ba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3375" y="6378339"/>
            <a:ext cx="8477250" cy="162912"/>
          </a:xfrm>
          <a:prstGeom prst="rect">
            <a:avLst/>
          </a:prstGeom>
        </p:spPr>
      </p:pic>
      <p:sp>
        <p:nvSpPr>
          <p:cNvPr id="47" name="Rectangle 46"/>
          <p:cNvSpPr/>
          <p:nvPr/>
        </p:nvSpPr>
        <p:spPr>
          <a:xfrm>
            <a:off x="3405352" y="5948636"/>
            <a:ext cx="599089" cy="114562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1460939" y="5948636"/>
            <a:ext cx="472965" cy="1145627"/>
          </a:xfrm>
          <a:prstGeom prst="rect">
            <a:avLst/>
          </a:prstGeom>
          <a:solidFill>
            <a:srgbClr val="6DB344">
              <a:alpha val="4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4771697" y="5948636"/>
            <a:ext cx="472965" cy="1145627"/>
          </a:xfrm>
          <a:prstGeom prst="rect">
            <a:avLst/>
          </a:prstGeom>
          <a:solidFill>
            <a:srgbClr val="0096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3" name="Rounded Rectangle 32"/>
          <p:cNvSpPr/>
          <p:nvPr/>
        </p:nvSpPr>
        <p:spPr>
          <a:xfrm rot="10800000" flipH="1">
            <a:off x="2856506" y="831272"/>
            <a:ext cx="656314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8" name="Rounded Rectangle 27"/>
          <p:cNvSpPr/>
          <p:nvPr/>
        </p:nvSpPr>
        <p:spPr>
          <a:xfrm rot="10800000" flipH="1">
            <a:off x="821966" y="4716780"/>
            <a:ext cx="656314" cy="150749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9" name="Rounded Rectangle 28"/>
          <p:cNvSpPr/>
          <p:nvPr/>
        </p:nvSpPr>
        <p:spPr>
          <a:xfrm rot="10800000" flipH="1">
            <a:off x="1332506" y="1981200"/>
            <a:ext cx="656314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0" name="Rounded Rectangle 29"/>
          <p:cNvSpPr/>
          <p:nvPr/>
        </p:nvSpPr>
        <p:spPr>
          <a:xfrm rot="10800000" flipH="1">
            <a:off x="5869870" y="6614159"/>
            <a:ext cx="780312" cy="3319549"/>
          </a:xfrm>
          <a:prstGeom prst="roundRect">
            <a:avLst>
              <a:gd name="adj" fmla="val 50000"/>
            </a:avLst>
          </a:prstGeom>
          <a:solidFill>
            <a:srgbClr val="1F8BAE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1" name="Rounded Rectangle 30"/>
          <p:cNvSpPr/>
          <p:nvPr/>
        </p:nvSpPr>
        <p:spPr>
          <a:xfrm rot="10800000" flipH="1">
            <a:off x="6933206" y="6614160"/>
            <a:ext cx="656314" cy="150749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34" name="Rounded Rectangle 33"/>
          <p:cNvSpPr/>
          <p:nvPr/>
        </p:nvSpPr>
        <p:spPr>
          <a:xfrm rot="10800000" flipH="1">
            <a:off x="2191486" y="6719450"/>
            <a:ext cx="662549" cy="633106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5" name="Rounded Rectangle 34"/>
          <p:cNvSpPr/>
          <p:nvPr/>
        </p:nvSpPr>
        <p:spPr>
          <a:xfrm rot="10800000" flipH="1">
            <a:off x="2794161" y="6668595"/>
            <a:ext cx="779356" cy="554631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6" name="Rounded Rectangle 35"/>
          <p:cNvSpPr/>
          <p:nvPr/>
        </p:nvSpPr>
        <p:spPr>
          <a:xfrm rot="10800000" flipH="1">
            <a:off x="4920834" y="1025236"/>
            <a:ext cx="656314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7" name="Rounded Rectangle 36"/>
          <p:cNvSpPr/>
          <p:nvPr/>
        </p:nvSpPr>
        <p:spPr>
          <a:xfrm rot="10800000" flipH="1">
            <a:off x="5391889" y="1731818"/>
            <a:ext cx="656314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8" name="Rounded Rectangle 37"/>
          <p:cNvSpPr/>
          <p:nvPr/>
        </p:nvSpPr>
        <p:spPr>
          <a:xfrm rot="10800000" flipH="1">
            <a:off x="341313" y="6708752"/>
            <a:ext cx="780312" cy="331954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4DCAFF">
                  <a:shade val="30000"/>
                  <a:satMod val="115000"/>
                  <a:alpha val="26000"/>
                </a:srgbClr>
              </a:gs>
              <a:gs pos="50000">
                <a:srgbClr val="4DCAFF">
                  <a:shade val="67500"/>
                  <a:satMod val="115000"/>
                </a:srgbClr>
              </a:gs>
              <a:gs pos="100000">
                <a:srgbClr val="4DCAFF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9" name="Rounded Rectangle 38"/>
          <p:cNvSpPr/>
          <p:nvPr/>
        </p:nvSpPr>
        <p:spPr>
          <a:xfrm rot="10800000" flipH="1">
            <a:off x="8038251" y="8318268"/>
            <a:ext cx="780312" cy="3319549"/>
          </a:xfrm>
          <a:prstGeom prst="roundRect">
            <a:avLst>
              <a:gd name="adj" fmla="val 50000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1" name="Rounded Rectangle 40"/>
          <p:cNvSpPr/>
          <p:nvPr/>
        </p:nvSpPr>
        <p:spPr>
          <a:xfrm rot="10800000" flipH="1">
            <a:off x="8162249" y="1731818"/>
            <a:ext cx="656314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2" name="Rounded Rectangle 41"/>
          <p:cNvSpPr/>
          <p:nvPr/>
        </p:nvSpPr>
        <p:spPr>
          <a:xfrm rot="10800000" flipH="1">
            <a:off x="3770906" y="1981200"/>
            <a:ext cx="656314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0" y="0"/>
            <a:ext cx="9129008" cy="63783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4464066"/>
            <a:ext cx="8112126" cy="384175"/>
          </a:xfrm>
        </p:spPr>
        <p:txBody>
          <a:bodyPr>
            <a:normAutofit/>
          </a:bodyPr>
          <a:lstStyle>
            <a:lvl1pPr marL="0" indent="0" algn="l">
              <a:buNone/>
              <a:defRPr lang="en-US" sz="200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1248229"/>
            <a:ext cx="8112125" cy="2907239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6000" b="0" kern="1200" spc="-20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grpSp>
        <p:nvGrpSpPr>
          <p:cNvPr id="2" name="Group 67"/>
          <p:cNvGrpSpPr/>
          <p:nvPr/>
        </p:nvGrpSpPr>
        <p:grpSpPr>
          <a:xfrm>
            <a:off x="341314" y="311151"/>
            <a:ext cx="829170" cy="438358"/>
            <a:chOff x="609600" y="528537"/>
            <a:chExt cx="1444734" cy="763789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69" name="Rectangle 68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2" name="Freeform 71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</p:grpSp>
      <p:sp>
        <p:nvSpPr>
          <p:cNvPr id="61" name="Rectangle 60"/>
          <p:cNvSpPr/>
          <p:nvPr/>
        </p:nvSpPr>
        <p:spPr>
          <a:xfrm>
            <a:off x="1" y="6541294"/>
            <a:ext cx="9129008" cy="3167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3" name="Rectangle 4"/>
          <p:cNvSpPr>
            <a:spLocks noChangeArrowheads="1"/>
          </p:cNvSpPr>
          <p:nvPr/>
        </p:nvSpPr>
        <p:spPr bwMode="ltGray">
          <a:xfrm>
            <a:off x="251373" y="6586246"/>
            <a:ext cx="195480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54" name="Rectangle 5"/>
          <p:cNvSpPr>
            <a:spLocks noChangeArrowheads="1"/>
          </p:cNvSpPr>
          <p:nvPr/>
        </p:nvSpPr>
        <p:spPr bwMode="ltGray">
          <a:xfrm>
            <a:off x="7763787" y="6584512"/>
            <a:ext cx="81186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62" name="Rectangle 7"/>
          <p:cNvSpPr>
            <a:spLocks noChangeArrowheads="1"/>
          </p:cNvSpPr>
          <p:nvPr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4.44444E-6 4.81481E-6 L -4.44444E-6 0.65879 " pathEditMode="relative" rAng="0" ptsTypes="AA">
                                      <p:cBhvr>
                                        <p:cTn id="6" dur="8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8" dur="10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fill="hold" grpId="0" nodeType="withEffect">
                                  <p:stCondLst>
                                    <p:cond delay="1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10" dur="164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ccel="50000" decel="50000" fill="hold" grpId="0" nodeType="withEffect">
                                  <p:stCondLst>
                                    <p:cond delay="13700"/>
                                  </p:stCondLst>
                                  <p:childTnLst>
                                    <p:animMotion origin="layout" path="M 2.77778E-6 4.81481E-6 L 2.77778E-6 -0.34561 " pathEditMode="relative" rAng="0" ptsTypes="AA">
                                      <p:cBhvr>
                                        <p:cTn id="12" dur="109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44444E-6 L -3.88889E-6 1.14467 " pathEditMode="relative" rAng="0" ptsTypes="AA">
                                      <p:cBhvr>
                                        <p:cTn id="14" dur="104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7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4.16667E-6 0.27476 L 4.16667E-6 -1.26019 " pathEditMode="relative" rAng="0" ptsTypes="AA">
                                      <p:cBhvr>
                                        <p:cTn id="16" dur="12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6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autoRev="1" fill="hold" grpId="0" nodeType="withEffect">
                                  <p:stCondLst>
                                    <p:cond delay="3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18" dur="84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indefinite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0" dur="19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repeatCount="indefinite" accel="50000" decel="5000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2" dur="8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repeatCount="indefinite" accel="50000" decel="50000" fill="hold" grpId="0" nodeType="withEffect">
                                  <p:stCondLst>
                                    <p:cond delay="5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4.72222E-6 -2.15822E-6 L -4.72222E-6 -1.32223 " pathEditMode="relative" rAng="0" ptsTypes="AA">
                                      <p:cBhvr>
                                        <p:cTn id="24" dur="11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61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repeatCount="indefinite" accel="50000" decel="50000" fill="hold" grpId="0" nodeType="withEffect">
                                  <p:stCondLst>
                                    <p:cond delay="1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26" dur="7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repeatCount="indefinite" accel="50000" decel="50000" fill="hold" grpId="0" nodeType="withEffect">
                                  <p:stCondLst>
                                    <p:cond delay="53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8" dur="15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repeatCount="indefinite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30" dur="5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66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33" dur="66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34" dur="66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66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7" presetClass="emph" presetSubtype="0" repeatCount="indefinite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535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38" dur="535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39" dur="535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35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7" presetClass="emph" presetSubtype="0" repeatCount="indefinite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66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43" dur="66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44" dur="66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66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6" grpId="0" animBg="1"/>
      <p:bldP spid="45" grpId="0" animBg="1"/>
      <p:bldP spid="33" grpId="0" animBg="1"/>
      <p:bldP spid="28" grpId="0" animBg="1"/>
      <p:bldP spid="29" grpId="0" animBg="1"/>
      <p:bldP spid="30" grpId="0" animBg="1"/>
      <p:bldP spid="31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1" grpId="0" animBg="1"/>
      <p:bldP spid="42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ullet_2-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301752"/>
            <a:ext cx="4123944" cy="838200"/>
          </a:xfrm>
        </p:spPr>
        <p:txBody>
          <a:bodyPr vert="horz" lIns="82296" tIns="45720" rIns="82296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-100" baseline="0" dirty="0" smtClean="0"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Two Column</a:t>
            </a:r>
            <a:br>
              <a:rPr lang="en-US" dirty="0" smtClean="0"/>
            </a:br>
            <a:r>
              <a:rPr lang="en-US" dirty="0" smtClean="0"/>
              <a:t>Title Left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19455" y="1600200"/>
            <a:ext cx="4142232" cy="4526280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  <a:latin typeface="+mj-lt"/>
              </a:defRPr>
            </a:lvl1pPr>
            <a:lvl2pPr marL="635000" indent="-228600">
              <a:buClr>
                <a:schemeClr val="accent5"/>
              </a:buClr>
              <a:buFont typeface="Arial" pitchFamily="34" charset="0"/>
              <a:buChar char="•"/>
              <a:tabLst/>
              <a:defRPr>
                <a:solidFill>
                  <a:schemeClr val="tx2"/>
                </a:solidFill>
                <a:latin typeface="+mj-lt"/>
              </a:defRPr>
            </a:lvl2pPr>
          </a:lstStyle>
          <a:p>
            <a:pPr lvl="0"/>
            <a:r>
              <a:rPr lang="en-US" dirty="0" smtClean="0"/>
              <a:t>Body copy uses sentence capital letters only, size 20, left aligned</a:t>
            </a:r>
          </a:p>
          <a:p>
            <a:pPr lvl="1"/>
            <a:r>
              <a:rPr lang="en-US" dirty="0" smtClean="0"/>
              <a:t>Sub-bullets are size 18 </a:t>
            </a:r>
            <a:br>
              <a:rPr lang="en-US" dirty="0" smtClean="0"/>
            </a:br>
            <a:r>
              <a:rPr lang="en-US" dirty="0" smtClean="0"/>
              <a:t>and indented</a:t>
            </a:r>
          </a:p>
          <a:p>
            <a:pPr lvl="1"/>
            <a:r>
              <a:rPr lang="en-US" dirty="0" smtClean="0"/>
              <a:t>Hyperlink: www.cisco.com </a:t>
            </a:r>
          </a:p>
          <a:p>
            <a:pPr lvl="0"/>
            <a:r>
              <a:rPr lang="en-US" dirty="0" smtClean="0"/>
              <a:t>Use Cisco highlight color, bold, or both when emphasizing words, </a:t>
            </a:r>
            <a:br>
              <a:rPr lang="en-US" dirty="0" smtClean="0"/>
            </a:br>
            <a:r>
              <a:rPr lang="en-US" dirty="0" smtClean="0"/>
              <a:t>do not italicize; use yellow on the </a:t>
            </a:r>
            <a:br>
              <a:rPr lang="en-US" dirty="0" smtClean="0"/>
            </a:br>
            <a:r>
              <a:rPr lang="en-US" dirty="0" smtClean="0"/>
              <a:t>black template and red for the white template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818888" y="1600200"/>
            <a:ext cx="4005072" cy="452628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accent1"/>
                </a:solidFill>
                <a:latin typeface="+mj-lt"/>
              </a:defRPr>
            </a:lvl1pPr>
            <a:lvl2pPr marL="635000" indent="-228600">
              <a:buClr>
                <a:schemeClr val="accent1">
                  <a:lumMod val="40000"/>
                  <a:lumOff val="60000"/>
                </a:schemeClr>
              </a:buClr>
              <a:buFont typeface="Arial" pitchFamily="34" charset="0"/>
              <a:buChar char="•"/>
              <a:defRPr>
                <a:solidFill>
                  <a:schemeClr val="accent1"/>
                </a:solidFill>
                <a:latin typeface="+mj-lt"/>
              </a:defRPr>
            </a:lvl2pPr>
          </a:lstStyle>
          <a:p>
            <a:pPr lvl="0"/>
            <a:r>
              <a:rPr lang="en-US" dirty="0" smtClean="0"/>
              <a:t>Body copy uses sentence capital letters only, size 20, left aligned</a:t>
            </a:r>
          </a:p>
          <a:p>
            <a:pPr lvl="1"/>
            <a:r>
              <a:rPr lang="en-US" dirty="0" smtClean="0"/>
              <a:t>Sub-bullets are size 18 </a:t>
            </a:r>
            <a:br>
              <a:rPr lang="en-US" dirty="0" smtClean="0"/>
            </a:br>
            <a:r>
              <a:rPr lang="en-US" dirty="0" smtClean="0"/>
              <a:t>and indented</a:t>
            </a:r>
          </a:p>
          <a:p>
            <a:pPr lvl="1"/>
            <a:r>
              <a:rPr lang="en-US" dirty="0" smtClean="0"/>
              <a:t>Hyperlink: www.cisco.com </a:t>
            </a:r>
          </a:p>
          <a:p>
            <a:pPr lvl="0"/>
            <a:r>
              <a:rPr lang="en-US" dirty="0" smtClean="0"/>
              <a:t>Use Cisco highlight color, bold, or both when emphasizing words, do not italicize; use yellow on the black template and red for the white template</a:t>
            </a: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ltGray">
          <a:xfrm>
            <a:off x="7763787" y="6584512"/>
            <a:ext cx="81186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pic>
        <p:nvPicPr>
          <p:cNvPr id="15" name="Picture 14" descr="verticalba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47858" y="777667"/>
            <a:ext cx="89319" cy="528767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251373" y="6586246"/>
            <a:ext cx="256802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marL="0" algn="l" defTabSz="814388" rtl="0" eaLnBrk="1" latinLnBrk="0" hangingPunct="1">
              <a:lnSpc>
                <a:spcPct val="100000"/>
              </a:lnSpc>
            </a:pPr>
            <a:r>
              <a:rPr lang="en-US" sz="600" kern="1200" dirty="0" smtClean="0">
                <a:solidFill>
                  <a:srgbClr val="C0C0C0"/>
                </a:solidFill>
                <a:latin typeface="+mj-lt"/>
                <a:ea typeface="+mn-ea"/>
                <a:cs typeface="+mn-cs"/>
              </a:rPr>
              <a:t>© 2010 Cisco and/or its affiliates. All rights reserved.</a:t>
            </a:r>
            <a:endParaRPr lang="en-US" sz="600" kern="1200" dirty="0">
              <a:solidFill>
                <a:srgbClr val="C0C0C0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818888" y="301752"/>
            <a:ext cx="4123944" cy="838200"/>
          </a:xfrm>
          <a:prstGeom prst="rect">
            <a:avLst/>
          </a:prstGeom>
        </p:spPr>
        <p:txBody>
          <a:bodyPr vert="horz" lIns="82296" tIns="45720" rIns="82296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-100" baseline="0" dirty="0" smtClean="0"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Two Column</a:t>
            </a:r>
            <a:br>
              <a:rPr kumimoji="0" lang="en-US" sz="36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6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Title Right</a:t>
            </a:r>
            <a:endParaRPr kumimoji="0" lang="en-US" sz="3600" b="0" i="0" u="none" strike="noStrike" kern="1200" cap="none" spc="-100" normalizeH="0" baseline="0" noProof="0" dirty="0">
              <a:ln>
                <a:noFill/>
              </a:ln>
              <a:gradFill>
                <a:gsLst>
                  <a:gs pos="0">
                    <a:schemeClr val="tx1"/>
                  </a:gs>
                  <a:gs pos="100000">
                    <a:srgbClr val="01BBBB"/>
                  </a:gs>
                </a:gsLst>
                <a:lin ang="2400000" scaled="0"/>
              </a:gra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3-Column Layout No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flipV="1">
            <a:off x="217357" y="6355828"/>
            <a:ext cx="8694295" cy="2105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244475" y="1600200"/>
            <a:ext cx="2622550" cy="4391025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3292474" y="1600200"/>
            <a:ext cx="2593975" cy="4362450"/>
          </a:xfrm>
        </p:spPr>
        <p:txBody>
          <a:bodyPr/>
          <a:lstStyle>
            <a:lvl1pPr>
              <a:defRPr>
                <a:solidFill>
                  <a:schemeClr val="accent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6300788" y="1600200"/>
            <a:ext cx="2633662" cy="4333875"/>
          </a:xfrm>
        </p:spPr>
        <p:txBody>
          <a:bodyPr/>
          <a:lstStyle>
            <a:lvl1pPr>
              <a:defRPr>
                <a:solidFill>
                  <a:schemeClr val="accent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6" name="Picture 15" descr="verticalba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38158" y="777667"/>
            <a:ext cx="89319" cy="5287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 descr="verticalba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29008" y="777667"/>
            <a:ext cx="89319" cy="5287676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Text Placeholder 20"/>
          <p:cNvSpPr>
            <a:spLocks noGrp="1" noChangeAspect="1"/>
          </p:cNvSpPr>
          <p:nvPr>
            <p:ph type="body" sz="quarter" idx="17"/>
          </p:nvPr>
        </p:nvSpPr>
        <p:spPr>
          <a:xfrm>
            <a:off x="219456" y="100584"/>
            <a:ext cx="2670048" cy="1152144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0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22" name="Text Placeholder 20"/>
          <p:cNvSpPr>
            <a:spLocks noGrp="1"/>
          </p:cNvSpPr>
          <p:nvPr>
            <p:ph type="body" sz="quarter" idx="18"/>
          </p:nvPr>
        </p:nvSpPr>
        <p:spPr>
          <a:xfrm>
            <a:off x="3255264" y="100584"/>
            <a:ext cx="2670048" cy="1152144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0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24" name="Text Placeholder 20"/>
          <p:cNvSpPr>
            <a:spLocks noGrp="1" noChangeAspect="1"/>
          </p:cNvSpPr>
          <p:nvPr>
            <p:ph type="body" sz="quarter" idx="19"/>
          </p:nvPr>
        </p:nvSpPr>
        <p:spPr>
          <a:xfrm>
            <a:off x="6273302" y="100584"/>
            <a:ext cx="2670048" cy="1152144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0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6339113"/>
            <a:ext cx="9144000" cy="27189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39" name="Title 1"/>
          <p:cNvSpPr>
            <a:spLocks noGrp="1"/>
          </p:cNvSpPr>
          <p:nvPr>
            <p:ph type="title" hasCustomPrompt="1"/>
          </p:nvPr>
        </p:nvSpPr>
        <p:spPr>
          <a:xfrm>
            <a:off x="246972" y="439710"/>
            <a:ext cx="8567244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-10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6" name="Chart Placeholder 35"/>
          <p:cNvSpPr>
            <a:spLocks noGrp="1"/>
          </p:cNvSpPr>
          <p:nvPr>
            <p:ph type="chart" sz="quarter" idx="10"/>
          </p:nvPr>
        </p:nvSpPr>
        <p:spPr>
          <a:xfrm>
            <a:off x="359764" y="1476375"/>
            <a:ext cx="8439461" cy="4305300"/>
          </a:xfrm>
        </p:spPr>
        <p:txBody>
          <a:bodyPr anchor="ctr" anchorCtr="1"/>
          <a:lstStyle>
            <a:lvl1pPr>
              <a:buNone/>
              <a:defRPr>
                <a:latin typeface="+mj-lt"/>
              </a:defRPr>
            </a:lvl1pPr>
          </a:lstStyle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49466" y="6062114"/>
            <a:ext cx="7461250" cy="276999"/>
          </a:xfrm>
        </p:spPr>
        <p:txBody>
          <a:bodyPr wrap="square" anchor="b" anchorCtr="0">
            <a:spAutoFit/>
          </a:bodyPr>
          <a:lstStyle>
            <a:lvl1pPr algn="l" defTabSz="804863">
              <a:lnSpc>
                <a:spcPct val="100000"/>
              </a:lnSpc>
              <a:spcBef>
                <a:spcPct val="50000"/>
              </a:spcBef>
              <a:buNone/>
              <a:defRPr sz="12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>
              <a:buFont typeface="Arial" pitchFamily="34" charset="0"/>
              <a:buNone/>
              <a:defRPr sz="1400"/>
            </a:lvl2pPr>
            <a:lvl3pPr>
              <a:buFont typeface="Arial" pitchFamily="34" charset="0"/>
              <a:buNone/>
              <a:defRPr sz="1400"/>
            </a:lvl3pPr>
            <a:lvl4pPr>
              <a:buFont typeface="Arial" pitchFamily="34" charset="0"/>
              <a:buNone/>
              <a:defRPr sz="1400"/>
            </a:lvl4pPr>
            <a:lvl5pPr>
              <a:buFont typeface="Arial" pitchFamily="34" charset="0"/>
              <a:buNone/>
              <a:defRPr sz="1400"/>
            </a:lvl5pPr>
          </a:lstStyle>
          <a:p>
            <a:pPr lvl="0"/>
            <a:r>
              <a:rPr lang="en-US" dirty="0" smtClean="0"/>
              <a:t>Source: Placeholder for Notes Is 12 Points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_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5430244"/>
            <a:ext cx="8558698" cy="838200"/>
          </a:xfrm>
        </p:spPr>
        <p:txBody>
          <a:bodyPr vert="horz" lIns="82296" tIns="45720" rIns="82296" bIns="45720" rtlCol="0" anchor="b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-10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46888" y="1600200"/>
            <a:ext cx="4005072" cy="3749040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2400" baseline="0">
                <a:solidFill>
                  <a:schemeClr val="tx1"/>
                </a:solidFill>
                <a:latin typeface="+mj-lt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Simple text goes here and can wrap to accommodate more lines of information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4873752" y="1947672"/>
            <a:ext cx="3429000" cy="2990088"/>
          </a:xfrm>
        </p:spPr>
        <p:txBody>
          <a:bodyPr anchor="ctr" anchorCtr="1"/>
          <a:lstStyle>
            <a:lvl1pPr algn="ctr">
              <a:buFontTx/>
              <a:buNone/>
              <a:defRPr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5430244"/>
            <a:ext cx="8558698" cy="838200"/>
          </a:xfrm>
        </p:spPr>
        <p:txBody>
          <a:bodyPr vert="horz" lIns="82296" tIns="45720" rIns="82296" bIns="45720" rtlCol="0" anchor="b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-10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93776" y="5852160"/>
            <a:ext cx="8112126" cy="384175"/>
          </a:xfr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19456" y="649224"/>
            <a:ext cx="8112125" cy="4480560"/>
          </a:xfrm>
        </p:spPr>
        <p:txBody>
          <a:bodyPr/>
          <a:lstStyle>
            <a:lvl1pPr marL="233363" indent="-233363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Arial" pitchFamily="34" charset="0"/>
              <a:buChar char="“"/>
              <a:defRPr lang="en-US" sz="6000" b="0" kern="1200" spc="-20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22" presetClass="entr" presetSubtype="4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4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orytel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flipV="1">
            <a:off x="217357" y="6355828"/>
            <a:ext cx="8694295" cy="2105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1918741"/>
            <a:ext cx="4117446" cy="3020518"/>
          </a:xfrm>
        </p:spPr>
        <p:txBody>
          <a:bodyPr vert="horz" lIns="82296" tIns="45720" rIns="82296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5400" b="0" kern="1200" spc="-20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Telling Shared Experiences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4922519" y="310896"/>
            <a:ext cx="3895344" cy="6208776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Tell your story here</a:t>
            </a:r>
            <a:endParaRPr lang="en-US" dirty="0"/>
          </a:p>
        </p:txBody>
      </p:sp>
      <p:pic>
        <p:nvPicPr>
          <p:cNvPr id="12" name="Picture 11" descr="verticalba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41927" y="777667"/>
            <a:ext cx="89319" cy="52876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1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1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4279392"/>
            <a:ext cx="4684867" cy="38417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Presenter Name and Title Go Here</a:t>
            </a:r>
            <a:endParaRPr lang="en-US" dirty="0"/>
          </a:p>
        </p:txBody>
      </p:sp>
      <p:grpSp>
        <p:nvGrpSpPr>
          <p:cNvPr id="4" name="Group 38"/>
          <p:cNvGrpSpPr/>
          <p:nvPr/>
        </p:nvGrpSpPr>
        <p:grpSpPr>
          <a:xfrm>
            <a:off x="341313" y="311150"/>
            <a:ext cx="908367" cy="480227"/>
            <a:chOff x="609600" y="528537"/>
            <a:chExt cx="1444734" cy="763789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10" name="Rectangle 9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</p:grp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8693" y="3282696"/>
            <a:ext cx="4712557" cy="1022350"/>
          </a:xfrm>
        </p:spPr>
        <p:txBody>
          <a:bodyPr vert="horz" lIns="82296" tIns="45720" rIns="82296" bIns="45720" rtlCol="0" anchor="b" anchorCtr="0">
            <a:no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6000" b="0" kern="1200" spc="-20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Demo Title</a:t>
            </a:r>
            <a:endParaRPr lang="en-US" dirty="0"/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10" hasCustomPrompt="1"/>
          </p:nvPr>
        </p:nvSpPr>
        <p:spPr>
          <a:xfrm>
            <a:off x="5540375" y="1917700"/>
            <a:ext cx="2676525" cy="2889250"/>
          </a:xfrm>
        </p:spPr>
        <p:txBody>
          <a:bodyPr anchor="ctr" anchorCtr="1"/>
          <a:lstStyle>
            <a:lvl1pPr algn="ctr">
              <a:defRPr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-12700" y="6141720"/>
            <a:ext cx="9156700" cy="71627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pic>
        <p:nvPicPr>
          <p:cNvPr id="17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</p:spPr>
      </p:pic>
      <p:sp>
        <p:nvSpPr>
          <p:cNvPr id="9" name="Rounded Rectangle 8"/>
          <p:cNvSpPr/>
          <p:nvPr/>
        </p:nvSpPr>
        <p:spPr>
          <a:xfrm>
            <a:off x="1823499" y="-3578087"/>
            <a:ext cx="1729740" cy="1401417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0" y="-645215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" name="Rounded Rectangle 10"/>
          <p:cNvSpPr/>
          <p:nvPr/>
        </p:nvSpPr>
        <p:spPr>
          <a:xfrm rot="10800000">
            <a:off x="1013791" y="-645215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6375620" y="1711187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8105451" y="834887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4" name="Rounded Rectangle 13"/>
          <p:cNvSpPr/>
          <p:nvPr/>
        </p:nvSpPr>
        <p:spPr>
          <a:xfrm rot="10800000">
            <a:off x="3036073" y="-3377648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744" y="484632"/>
            <a:ext cx="8755128" cy="4372131"/>
          </a:xfrm>
        </p:spPr>
        <p:txBody>
          <a:bodyPr anchor="b" anchorCtr="0"/>
          <a:lstStyle>
            <a:lvl1pPr marL="228600" indent="-228600">
              <a:buFont typeface="Arial" pitchFamily="34" charset="0"/>
              <a:buChar char="“"/>
              <a:defRPr sz="5400" spc="-2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ltGray">
          <a:xfrm>
            <a:off x="7762659" y="6584513"/>
            <a:ext cx="81299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ltGray">
          <a:xfrm>
            <a:off x="7762659" y="6584513"/>
            <a:ext cx="81299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60248" y="5358903"/>
            <a:ext cx="8574685" cy="61436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24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Source</a:t>
            </a:r>
            <a:endParaRPr lang="en-US" dirty="0"/>
          </a:p>
        </p:txBody>
      </p:sp>
      <p:sp>
        <p:nvSpPr>
          <p:cNvPr id="21" name="Rectangle 4"/>
          <p:cNvSpPr>
            <a:spLocks noChangeArrowheads="1"/>
          </p:cNvSpPr>
          <p:nvPr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FFFFFF"/>
                </a:solidFill>
                <a:latin typeface="+mj-lt"/>
              </a:rPr>
              <a:t>© 2010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22" name="Rectangle 7"/>
          <p:cNvSpPr>
            <a:spLocks noChangeArrowheads="1"/>
          </p:cNvSpPr>
          <p:nvPr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2" grpId="0"/>
      <p:bldP spid="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ingle photo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</p:spPr>
      </p:pic>
      <p:sp>
        <p:nvSpPr>
          <p:cNvPr id="29" name="Rectangle 28"/>
          <p:cNvSpPr/>
          <p:nvPr/>
        </p:nvSpPr>
        <p:spPr>
          <a:xfrm>
            <a:off x="1891875" y="795528"/>
            <a:ext cx="5349240" cy="400507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891874" y="4794352"/>
            <a:ext cx="5347552" cy="99637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143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1900238" y="795528"/>
            <a:ext cx="5329238" cy="4005072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</p:spPr>
        <p:txBody>
          <a:bodyPr anchor="ctr" anchorCtr="0"/>
          <a:lstStyle>
            <a:lvl1pPr algn="ctr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065871" y="4873438"/>
            <a:ext cx="5074070" cy="838200"/>
          </a:xfrm>
        </p:spPr>
        <p:txBody>
          <a:bodyPr anchor="ctr"/>
          <a:lstStyle>
            <a:lvl1pPr>
              <a:defRPr sz="26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-animated bar_stat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57" descr="bottom ba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3375" y="6378339"/>
            <a:ext cx="8477250" cy="162912"/>
          </a:xfrm>
          <a:prstGeom prst="rect">
            <a:avLst/>
          </a:prstGeom>
        </p:spPr>
      </p:pic>
      <p:sp>
        <p:nvSpPr>
          <p:cNvPr id="47" name="Rectangle 46"/>
          <p:cNvSpPr/>
          <p:nvPr/>
        </p:nvSpPr>
        <p:spPr>
          <a:xfrm>
            <a:off x="3405352" y="5562600"/>
            <a:ext cx="599089" cy="114562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1460939" y="5638800"/>
            <a:ext cx="472965" cy="1145627"/>
          </a:xfrm>
          <a:prstGeom prst="rect">
            <a:avLst/>
          </a:prstGeom>
          <a:solidFill>
            <a:srgbClr val="6DB344">
              <a:alpha val="4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4771697" y="5562600"/>
            <a:ext cx="472965" cy="1145627"/>
          </a:xfrm>
          <a:prstGeom prst="rect">
            <a:avLst/>
          </a:prstGeom>
          <a:solidFill>
            <a:srgbClr val="0096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3" name="Rounded Rectangle 32"/>
          <p:cNvSpPr/>
          <p:nvPr/>
        </p:nvSpPr>
        <p:spPr>
          <a:xfrm rot="10800000" flipH="1">
            <a:off x="2856506" y="831272"/>
            <a:ext cx="656314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8" name="Rounded Rectangle 27"/>
          <p:cNvSpPr/>
          <p:nvPr/>
        </p:nvSpPr>
        <p:spPr>
          <a:xfrm rot="10800000" flipH="1">
            <a:off x="821966" y="4716780"/>
            <a:ext cx="656314" cy="150749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9" name="Rounded Rectangle 28"/>
          <p:cNvSpPr/>
          <p:nvPr/>
        </p:nvSpPr>
        <p:spPr>
          <a:xfrm rot="10800000" flipH="1">
            <a:off x="1332506" y="1981200"/>
            <a:ext cx="656314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36" name="Rounded Rectangle 35"/>
          <p:cNvSpPr/>
          <p:nvPr/>
        </p:nvSpPr>
        <p:spPr>
          <a:xfrm rot="10800000" flipH="1">
            <a:off x="4920834" y="1025236"/>
            <a:ext cx="656314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7" name="Rounded Rectangle 36"/>
          <p:cNvSpPr/>
          <p:nvPr/>
        </p:nvSpPr>
        <p:spPr>
          <a:xfrm rot="10800000" flipH="1">
            <a:off x="5391889" y="1731818"/>
            <a:ext cx="656314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1" name="Rounded Rectangle 40"/>
          <p:cNvSpPr/>
          <p:nvPr/>
        </p:nvSpPr>
        <p:spPr>
          <a:xfrm rot="10800000" flipH="1">
            <a:off x="8162249" y="1731818"/>
            <a:ext cx="656314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2" name="Rounded Rectangle 41"/>
          <p:cNvSpPr/>
          <p:nvPr/>
        </p:nvSpPr>
        <p:spPr>
          <a:xfrm rot="10800000" flipH="1">
            <a:off x="3770906" y="1981200"/>
            <a:ext cx="656314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14992" y="0"/>
            <a:ext cx="9129008" cy="63783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3" name="Rectangle 4"/>
          <p:cNvSpPr>
            <a:spLocks noChangeArrowheads="1"/>
          </p:cNvSpPr>
          <p:nvPr/>
        </p:nvSpPr>
        <p:spPr bwMode="ltGray">
          <a:xfrm>
            <a:off x="251373" y="6586246"/>
            <a:ext cx="195480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54" name="Rectangle 5"/>
          <p:cNvSpPr>
            <a:spLocks noChangeArrowheads="1"/>
          </p:cNvSpPr>
          <p:nvPr/>
        </p:nvSpPr>
        <p:spPr bwMode="ltGray">
          <a:xfrm>
            <a:off x="7763787" y="6584512"/>
            <a:ext cx="81186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55" name="Rectangle 7"/>
          <p:cNvSpPr>
            <a:spLocks noChangeArrowheads="1"/>
          </p:cNvSpPr>
          <p:nvPr/>
        </p:nvSpPr>
        <p:spPr bwMode="ltGray">
          <a:xfrm>
            <a:off x="8649525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02" name="Rectangle 4"/>
          <p:cNvSpPr>
            <a:spLocks noChangeArrowheads="1"/>
          </p:cNvSpPr>
          <p:nvPr/>
        </p:nvSpPr>
        <p:spPr bwMode="ltGray">
          <a:xfrm>
            <a:off x="251373" y="6586246"/>
            <a:ext cx="195480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03" name="Rectangle 5"/>
          <p:cNvSpPr>
            <a:spLocks noChangeArrowheads="1"/>
          </p:cNvSpPr>
          <p:nvPr/>
        </p:nvSpPr>
        <p:spPr bwMode="ltGray">
          <a:xfrm>
            <a:off x="7763787" y="6584512"/>
            <a:ext cx="81186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104" name="Rectangle 7"/>
          <p:cNvSpPr>
            <a:spLocks noChangeArrowheads="1"/>
          </p:cNvSpPr>
          <p:nvPr/>
        </p:nvSpPr>
        <p:spPr bwMode="ltGray">
          <a:xfrm>
            <a:off x="8649525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4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4464066"/>
            <a:ext cx="8112126" cy="384175"/>
          </a:xfrm>
        </p:spPr>
        <p:txBody>
          <a:bodyPr>
            <a:normAutofit/>
          </a:bodyPr>
          <a:lstStyle>
            <a:lvl1pPr marL="0" indent="0" algn="l">
              <a:buNone/>
              <a:defRPr lang="en-US" sz="200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1248229"/>
            <a:ext cx="8112125" cy="2907239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6000" b="0" kern="1200" spc="-20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110" name="Rectangle 4"/>
          <p:cNvSpPr>
            <a:spLocks noChangeArrowheads="1"/>
          </p:cNvSpPr>
          <p:nvPr/>
        </p:nvSpPr>
        <p:spPr bwMode="ltGray">
          <a:xfrm>
            <a:off x="251373" y="6586246"/>
            <a:ext cx="195480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11" name="Rectangle 5"/>
          <p:cNvSpPr>
            <a:spLocks noChangeArrowheads="1"/>
          </p:cNvSpPr>
          <p:nvPr/>
        </p:nvSpPr>
        <p:spPr bwMode="ltGray">
          <a:xfrm>
            <a:off x="7763787" y="6584512"/>
            <a:ext cx="81186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112" name="Rectangle 7"/>
          <p:cNvSpPr>
            <a:spLocks noChangeArrowheads="1"/>
          </p:cNvSpPr>
          <p:nvPr/>
        </p:nvSpPr>
        <p:spPr bwMode="ltGray">
          <a:xfrm>
            <a:off x="8649525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grpSp>
        <p:nvGrpSpPr>
          <p:cNvPr id="2" name="Group 67"/>
          <p:cNvGrpSpPr/>
          <p:nvPr/>
        </p:nvGrpSpPr>
        <p:grpSpPr>
          <a:xfrm>
            <a:off x="341314" y="311151"/>
            <a:ext cx="829170" cy="438358"/>
            <a:chOff x="609600" y="528537"/>
            <a:chExt cx="1444734" cy="763789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69" name="Rectangle 68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2" name="Freeform 71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</p:grpSp>
      <p:sp>
        <p:nvSpPr>
          <p:cNvPr id="57" name="Rectangle 56"/>
          <p:cNvSpPr/>
          <p:nvPr/>
        </p:nvSpPr>
        <p:spPr>
          <a:xfrm>
            <a:off x="1" y="6541294"/>
            <a:ext cx="9129008" cy="3167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9" name="Rectangle 5"/>
          <p:cNvSpPr>
            <a:spLocks noChangeArrowheads="1"/>
          </p:cNvSpPr>
          <p:nvPr/>
        </p:nvSpPr>
        <p:spPr bwMode="ltGray">
          <a:xfrm>
            <a:off x="7763787" y="6584512"/>
            <a:ext cx="81186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56" name="Rectangle 4"/>
          <p:cNvSpPr>
            <a:spLocks noChangeArrowheads="1"/>
          </p:cNvSpPr>
          <p:nvPr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52" name="Rectangle 7"/>
          <p:cNvSpPr>
            <a:spLocks noChangeArrowheads="1"/>
          </p:cNvSpPr>
          <p:nvPr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mall photo_top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</p:spPr>
      </p:pic>
      <p:sp>
        <p:nvSpPr>
          <p:cNvPr id="32" name="Rectangle 31"/>
          <p:cNvSpPr/>
          <p:nvPr/>
        </p:nvSpPr>
        <p:spPr>
          <a:xfrm>
            <a:off x="338328" y="310896"/>
            <a:ext cx="3273552" cy="2459736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338328" y="310896"/>
            <a:ext cx="3273552" cy="2459736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229703" y="3429000"/>
            <a:ext cx="7009298" cy="1421928"/>
          </a:xfrm>
        </p:spPr>
        <p:txBody>
          <a:bodyPr anchor="t">
            <a:sp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Large photo </a:t>
            </a:r>
            <a:br>
              <a:rPr lang="en-US" dirty="0" smtClean="0"/>
            </a:br>
            <a:r>
              <a:rPr lang="en-US" dirty="0" smtClean="0"/>
              <a:t>caption here.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rait photo_righ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</p:spPr>
      </p:pic>
      <p:sp>
        <p:nvSpPr>
          <p:cNvPr id="40" name="Rectangle 39"/>
          <p:cNvSpPr/>
          <p:nvPr/>
        </p:nvSpPr>
        <p:spPr>
          <a:xfrm>
            <a:off x="4992624" y="859536"/>
            <a:ext cx="3630168" cy="50292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4992624" y="859536"/>
            <a:ext cx="3630168" cy="5029200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anchor="ctr" anchorCtr="0"/>
          <a:lstStyle>
            <a:lvl1pPr algn="ctr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29703" y="728972"/>
            <a:ext cx="4349918" cy="1089529"/>
          </a:xfrm>
        </p:spPr>
        <p:txBody>
          <a:bodyPr anchor="t">
            <a:spAutoFit/>
          </a:bodyPr>
          <a:lstStyle>
            <a:lvl1pPr>
              <a:lnSpc>
                <a:spcPct val="90000"/>
              </a:lnSpc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ultipl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</p:spPr>
      </p:pic>
      <p:sp>
        <p:nvSpPr>
          <p:cNvPr id="48" name="Rectangle 47"/>
          <p:cNvSpPr/>
          <p:nvPr/>
        </p:nvSpPr>
        <p:spPr>
          <a:xfrm>
            <a:off x="3668713" y="311149"/>
            <a:ext cx="3268136" cy="266065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9" name="Picture Placeholder 25"/>
          <p:cNvSpPr>
            <a:spLocks noGrp="1"/>
          </p:cNvSpPr>
          <p:nvPr>
            <p:ph type="pic" sz="quarter" idx="11" hasCustomPrompt="1"/>
          </p:nvPr>
        </p:nvSpPr>
        <p:spPr>
          <a:xfrm>
            <a:off x="3668989" y="311149"/>
            <a:ext cx="3267861" cy="2660652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334963" y="311149"/>
            <a:ext cx="3258612" cy="266065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320824" y="311149"/>
            <a:ext cx="3272751" cy="2660652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7011988" y="311149"/>
            <a:ext cx="1806574" cy="130810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1" name="Picture Placeholder 25"/>
          <p:cNvSpPr>
            <a:spLocks noGrp="1"/>
          </p:cNvSpPr>
          <p:nvPr>
            <p:ph type="pic" sz="quarter" idx="12" hasCustomPrompt="1"/>
          </p:nvPr>
        </p:nvSpPr>
        <p:spPr>
          <a:xfrm>
            <a:off x="7011988" y="311149"/>
            <a:ext cx="1806573" cy="1308101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2" name="Rectangle 51"/>
          <p:cNvSpPr/>
          <p:nvPr/>
        </p:nvSpPr>
        <p:spPr>
          <a:xfrm>
            <a:off x="334963" y="3028951"/>
            <a:ext cx="2501965" cy="345893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3" name="Picture Placeholder 25"/>
          <p:cNvSpPr>
            <a:spLocks noGrp="1"/>
          </p:cNvSpPr>
          <p:nvPr>
            <p:ph type="pic" sz="quarter" idx="13" hasCustomPrompt="1"/>
          </p:nvPr>
        </p:nvSpPr>
        <p:spPr>
          <a:xfrm>
            <a:off x="320824" y="3028951"/>
            <a:ext cx="2516104" cy="3458934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2911476" y="3028951"/>
            <a:ext cx="4025374" cy="345893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5" name="Picture Placeholder 25"/>
          <p:cNvSpPr>
            <a:spLocks noGrp="1"/>
          </p:cNvSpPr>
          <p:nvPr>
            <p:ph type="pic" sz="quarter" idx="14" hasCustomPrompt="1"/>
          </p:nvPr>
        </p:nvSpPr>
        <p:spPr>
          <a:xfrm>
            <a:off x="2908334" y="3028951"/>
            <a:ext cx="4028516" cy="3458934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6" name="Rectangle 55"/>
          <p:cNvSpPr/>
          <p:nvPr/>
        </p:nvSpPr>
        <p:spPr>
          <a:xfrm>
            <a:off x="7011988" y="1683657"/>
            <a:ext cx="1806574" cy="3442153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7" name="Picture Placeholder 25"/>
          <p:cNvSpPr>
            <a:spLocks noGrp="1"/>
          </p:cNvSpPr>
          <p:nvPr>
            <p:ph type="pic" sz="quarter" idx="15" hasCustomPrompt="1"/>
          </p:nvPr>
        </p:nvSpPr>
        <p:spPr>
          <a:xfrm>
            <a:off x="7011988" y="1676400"/>
            <a:ext cx="1806573" cy="3449410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7011988" y="5182960"/>
            <a:ext cx="1806574" cy="130492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9" name="Picture Placeholder 25"/>
          <p:cNvSpPr>
            <a:spLocks noGrp="1"/>
          </p:cNvSpPr>
          <p:nvPr>
            <p:ph type="pic" sz="quarter" idx="16" hasCustomPrompt="1"/>
          </p:nvPr>
        </p:nvSpPr>
        <p:spPr>
          <a:xfrm>
            <a:off x="7011988" y="5182960"/>
            <a:ext cx="1806573" cy="1304925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arge photo with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38328" y="310896"/>
            <a:ext cx="8476488" cy="607539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333375" y="310896"/>
            <a:ext cx="8474869" cy="6054185"/>
          </a:xfrm>
          <a:ln>
            <a:solidFill>
              <a:schemeClr val="bg2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baseline="0" dirty="0">
                <a:solidFill>
                  <a:srgbClr val="546568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Photo placeholder</a:t>
            </a:r>
            <a:endParaRPr lang="en-US" dirty="0"/>
          </a:p>
        </p:txBody>
      </p:sp>
      <p:pic>
        <p:nvPicPr>
          <p:cNvPr id="3" name="Picture 2" descr="bottom ba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3375" y="6374862"/>
            <a:ext cx="8477250" cy="171450"/>
          </a:xfrm>
          <a:prstGeom prst="rect">
            <a:avLst/>
          </a:prstGeom>
        </p:spPr>
      </p:pic>
      <p:sp>
        <p:nvSpPr>
          <p:cNvPr id="11" name="Rectangle 5"/>
          <p:cNvSpPr>
            <a:spLocks noChangeArrowheads="1"/>
          </p:cNvSpPr>
          <p:nvPr/>
        </p:nvSpPr>
        <p:spPr bwMode="ltGray">
          <a:xfrm>
            <a:off x="7763787" y="6584512"/>
            <a:ext cx="81186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marL="0" algn="r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C0C0C0"/>
                </a:solidFill>
                <a:latin typeface="+mj-lt"/>
                <a:ea typeface="+mn-ea"/>
                <a:cs typeface="+mn-cs"/>
              </a:rPr>
              <a:t>Cisco Confidential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-91440" y="-91440"/>
            <a:ext cx="9326880" cy="7040880"/>
          </a:xfrm>
        </p:spPr>
        <p:txBody>
          <a:bodyPr anchor="ctr" anchorCtr="1">
            <a:noAutofit/>
          </a:bodyPr>
          <a:lstStyle>
            <a:lvl1pPr algn="ctr">
              <a:buNone/>
              <a:defRPr>
                <a:latin typeface="+mj-lt"/>
              </a:defRPr>
            </a:lvl1pPr>
          </a:lstStyle>
          <a:p>
            <a:r>
              <a:rPr lang="en-US" dirty="0" smtClean="0"/>
              <a:t>Full bleed image placeholder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Wide screen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</p:spPr>
      </p:pic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 cstate="print">
              <a:alphaModFix amt="2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grpSp>
        <p:nvGrpSpPr>
          <p:cNvPr id="2" name="Group 3"/>
          <p:cNvGrpSpPr/>
          <p:nvPr/>
        </p:nvGrpSpPr>
        <p:grpSpPr>
          <a:xfrm>
            <a:off x="341314" y="6124575"/>
            <a:ext cx="787133" cy="416134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5" name="Rectangle 4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</p:grpSp>
      <p:sp>
        <p:nvSpPr>
          <p:cNvPr id="40" name="Media Placeholder 39"/>
          <p:cNvSpPr>
            <a:spLocks noGrp="1"/>
          </p:cNvSpPr>
          <p:nvPr>
            <p:ph type="media" sz="quarter" idx="11" hasCustomPrompt="1"/>
          </p:nvPr>
        </p:nvSpPr>
        <p:spPr>
          <a:xfrm>
            <a:off x="673957" y="777240"/>
            <a:ext cx="7863840" cy="4425696"/>
          </a:xfrm>
          <a:solidFill>
            <a:schemeClr val="tx1">
              <a:lumMod val="50000"/>
            </a:schemeClr>
          </a:solidFill>
          <a:ln>
            <a:noFill/>
          </a:ln>
          <a:effectLst>
            <a:innerShdw blurRad="419100">
              <a:prstClr val="black">
                <a:alpha val="4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800" kern="1200" baseline="0" smtClean="0">
                <a:solidFill>
                  <a:schemeClr val="l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icon to add video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ndar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</p:spPr>
      </p:pic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 cstate="print">
              <a:alphaModFix amt="2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grpSp>
        <p:nvGrpSpPr>
          <p:cNvPr id="2" name="Group 3"/>
          <p:cNvGrpSpPr/>
          <p:nvPr/>
        </p:nvGrpSpPr>
        <p:grpSpPr>
          <a:xfrm>
            <a:off x="341314" y="6124575"/>
            <a:ext cx="787133" cy="416134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40" name="Rectangle 39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43" name="Freeform 42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</p:grpSp>
      <p:sp>
        <p:nvSpPr>
          <p:cNvPr id="21" name="Media Placeholder 20"/>
          <p:cNvSpPr>
            <a:spLocks noGrp="1"/>
          </p:cNvSpPr>
          <p:nvPr>
            <p:ph type="media" sz="quarter" idx="10" hasCustomPrompt="1"/>
          </p:nvPr>
        </p:nvSpPr>
        <p:spPr>
          <a:xfrm>
            <a:off x="2639917" y="778669"/>
            <a:ext cx="5897880" cy="4425696"/>
          </a:xfrm>
          <a:solidFill>
            <a:schemeClr val="tx1">
              <a:lumMod val="50000"/>
            </a:schemeClr>
          </a:solidFill>
          <a:ln>
            <a:noFill/>
          </a:ln>
          <a:effectLst>
            <a:innerShdw blurRad="419100">
              <a:prstClr val="black">
                <a:alpha val="4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800" kern="1200">
                <a:solidFill>
                  <a:schemeClr val="l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icon to add video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_gradi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ltGray">
          <a:xfrm>
            <a:off x="7763787" y="6584512"/>
            <a:ext cx="81186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marL="0" algn="r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C0C0C0"/>
                </a:solidFill>
                <a:latin typeface="+mj-lt"/>
                <a:ea typeface="+mn-ea"/>
                <a:cs typeface="+mn-cs"/>
              </a:rPr>
              <a:t>Cisco Confidential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_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</p:spPr>
      </p:pic>
      <p:sp>
        <p:nvSpPr>
          <p:cNvPr id="20" name="Rectangle 19"/>
          <p:cNvSpPr>
            <a:spLocks noChangeArrowheads="1"/>
          </p:cNvSpPr>
          <p:nvPr/>
        </p:nvSpPr>
        <p:spPr bwMode="black">
          <a:xfrm>
            <a:off x="4373702" y="5844550"/>
            <a:ext cx="41443" cy="15701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1" name="Freeform 20"/>
          <p:cNvSpPr>
            <a:spLocks/>
          </p:cNvSpPr>
          <p:nvPr/>
        </p:nvSpPr>
        <p:spPr bwMode="black">
          <a:xfrm>
            <a:off x="4615130" y="5840202"/>
            <a:ext cx="119991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2" name="Freeform 21"/>
          <p:cNvSpPr>
            <a:spLocks/>
          </p:cNvSpPr>
          <p:nvPr/>
        </p:nvSpPr>
        <p:spPr bwMode="black">
          <a:xfrm>
            <a:off x="4200221" y="5840202"/>
            <a:ext cx="119991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black">
          <a:xfrm>
            <a:off x="4778491" y="5840202"/>
            <a:ext cx="164807" cy="165712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4" name="Freeform 23"/>
          <p:cNvSpPr>
            <a:spLocks/>
          </p:cNvSpPr>
          <p:nvPr/>
        </p:nvSpPr>
        <p:spPr bwMode="black">
          <a:xfrm>
            <a:off x="4468634" y="5840202"/>
            <a:ext cx="107462" cy="165712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5" name="Freeform 24"/>
          <p:cNvSpPr>
            <a:spLocks/>
          </p:cNvSpPr>
          <p:nvPr/>
        </p:nvSpPr>
        <p:spPr bwMode="black">
          <a:xfrm>
            <a:off x="4117817" y="5654198"/>
            <a:ext cx="39033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6" name="Freeform 25"/>
          <p:cNvSpPr>
            <a:spLocks/>
          </p:cNvSpPr>
          <p:nvPr/>
        </p:nvSpPr>
        <p:spPr bwMode="black">
          <a:xfrm>
            <a:off x="4227206" y="5600088"/>
            <a:ext cx="39033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7" name="Freeform 26"/>
          <p:cNvSpPr>
            <a:spLocks/>
          </p:cNvSpPr>
          <p:nvPr/>
        </p:nvSpPr>
        <p:spPr bwMode="black">
          <a:xfrm>
            <a:off x="4334669" y="5525687"/>
            <a:ext cx="39033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8" name="Freeform 27"/>
          <p:cNvSpPr>
            <a:spLocks/>
          </p:cNvSpPr>
          <p:nvPr/>
        </p:nvSpPr>
        <p:spPr bwMode="black">
          <a:xfrm>
            <a:off x="4444058" y="5600088"/>
            <a:ext cx="39033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9" name="Freeform 28"/>
          <p:cNvSpPr>
            <a:spLocks/>
          </p:cNvSpPr>
          <p:nvPr/>
        </p:nvSpPr>
        <p:spPr bwMode="black">
          <a:xfrm>
            <a:off x="4551038" y="5654198"/>
            <a:ext cx="41443" cy="80682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0" name="Freeform 29"/>
          <p:cNvSpPr>
            <a:spLocks/>
          </p:cNvSpPr>
          <p:nvPr/>
        </p:nvSpPr>
        <p:spPr bwMode="black">
          <a:xfrm>
            <a:off x="4660428" y="5600088"/>
            <a:ext cx="39515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1" name="Freeform 30"/>
          <p:cNvSpPr>
            <a:spLocks/>
          </p:cNvSpPr>
          <p:nvPr/>
        </p:nvSpPr>
        <p:spPr bwMode="black">
          <a:xfrm>
            <a:off x="4769818" y="5525687"/>
            <a:ext cx="39515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2" name="Freeform 31"/>
          <p:cNvSpPr>
            <a:spLocks/>
          </p:cNvSpPr>
          <p:nvPr/>
        </p:nvSpPr>
        <p:spPr bwMode="black">
          <a:xfrm>
            <a:off x="4877279" y="5600088"/>
            <a:ext cx="39515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3" name="Freeform 32"/>
          <p:cNvSpPr>
            <a:spLocks/>
          </p:cNvSpPr>
          <p:nvPr/>
        </p:nvSpPr>
        <p:spPr bwMode="black">
          <a:xfrm>
            <a:off x="4986669" y="5654198"/>
            <a:ext cx="39515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91391E-6 L -5.55556E-7 0.02314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93242E-6 L 4.72222E-6 0.02962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91391E-6 L 0 0.02314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93242E-6 L -4.72222E-6 0.02962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91391E-6 L 4.16667E-6 0.02314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36056E-6 L 2.77778E-7 -0.02338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36056E-6 L -8.33333E-7 -0.02338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6056E-6 L 4.44444E-6 -0.02338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6056E-6 L 3.33333E-6 -0.02338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4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solid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</p:spPr>
      </p:pic>
      <p:sp>
        <p:nvSpPr>
          <p:cNvPr id="29" name="Rounded Rectangle 28"/>
          <p:cNvSpPr/>
          <p:nvPr/>
        </p:nvSpPr>
        <p:spPr>
          <a:xfrm>
            <a:off x="1823499" y="-3570592"/>
            <a:ext cx="1729740" cy="1401417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0" y="-637720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1" name="Rounded Rectangle 30"/>
          <p:cNvSpPr/>
          <p:nvPr/>
        </p:nvSpPr>
        <p:spPr>
          <a:xfrm rot="10800000">
            <a:off x="1013791" y="4248605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6585483" y="-2913279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8105451" y="5699195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4" name="Rounded Rectangle 33"/>
          <p:cNvSpPr/>
          <p:nvPr/>
        </p:nvSpPr>
        <p:spPr>
          <a:xfrm rot="10800000">
            <a:off x="3036073" y="1516172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1236689"/>
            <a:ext cx="8112125" cy="2918779"/>
          </a:xfrm>
        </p:spPr>
        <p:txBody>
          <a:bodyPr/>
          <a:lstStyle>
            <a:lvl1pPr>
              <a:lnSpc>
                <a:spcPct val="90000"/>
              </a:lnSpc>
              <a:defRPr sz="6000" b="0" spc="-2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grpSp>
        <p:nvGrpSpPr>
          <p:cNvPr id="4" name="Group 38"/>
          <p:cNvGrpSpPr/>
          <p:nvPr/>
        </p:nvGrpSpPr>
        <p:grpSpPr>
          <a:xfrm>
            <a:off x="341314" y="311151"/>
            <a:ext cx="829170" cy="438358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64" name="Rectangle 63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67" name="Freeform 66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</p:grp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4464068"/>
            <a:ext cx="8112126" cy="38417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58" name="Rectangle 5"/>
          <p:cNvSpPr>
            <a:spLocks noChangeArrowheads="1"/>
          </p:cNvSpPr>
          <p:nvPr/>
        </p:nvSpPr>
        <p:spPr bwMode="ltGray">
          <a:xfrm>
            <a:off x="7763787" y="6584512"/>
            <a:ext cx="81186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2"/>
                </a:solidFill>
                <a:latin typeface="+mj-lt"/>
              </a:rPr>
              <a:t>Cisco Confidential</a:t>
            </a:r>
          </a:p>
        </p:txBody>
      </p:sp>
      <p:sp>
        <p:nvSpPr>
          <p:cNvPr id="36" name="Rectangle 4"/>
          <p:cNvSpPr>
            <a:spLocks noChangeArrowheads="1"/>
          </p:cNvSpPr>
          <p:nvPr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FFFFFF"/>
                </a:solidFill>
                <a:latin typeface="+mj-lt"/>
              </a:rPr>
              <a:t>© 2010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37" name="Rectangle 7"/>
          <p:cNvSpPr>
            <a:spLocks noChangeArrowheads="1"/>
          </p:cNvSpPr>
          <p:nvPr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repeatCount="indefinite" accel="50000" decel="50000" autoRev="1" fill="remove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2.77778E-6 -2.22045E-16 L -2.77778E-6 -1.425 " pathEditMode="fixed" rAng="0" ptsTypes="AA">
                                      <p:cBhvr>
                                        <p:cTn id="6" dur="4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96296E-6 L 3.05556E-6 0.88611 " pathEditMode="fixed" rAng="0" ptsTypes="AA">
                                      <p:cBhvr>
                                        <p:cTn id="8" dur="4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4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repeatCount="indefinite" accel="50000" decel="50000" autoRev="1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2.5E-6 3.7037E-6 L -2.5E-6 -1.33195 " pathEditMode="fixed" rAng="0" ptsTypes="AA">
                                      <p:cBhvr>
                                        <p:cTn id="10" dur="4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6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repeatCount="indefinite" accel="50000" decel="50000" autoRev="1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animMotion origin="layout" path="M -1.94444E-6 4.07407E-6 L -1.94444E-6 -1.42084 " pathEditMode="fixed" rAng="0" ptsTypes="AA">
                                      <p:cBhvr>
                                        <p:cTn id="12" dur="4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autoRev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1.94444E-6 4.07407E-6 L 1.94444E-6 0.81944 " pathEditMode="fixed" rAng="0" ptsTypes="AA">
                                      <p:cBhvr>
                                        <p:cTn id="14" dur="4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autoRev="1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3.61111E-6 2.59259E-6 L -3.61111E-6 1.19028 " pathEditMode="fixed" rAng="0" ptsTypes="AA">
                                      <p:cBhvr>
                                        <p:cTn id="16" dur="4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green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</p:spPr>
      </p:pic>
      <p:sp>
        <p:nvSpPr>
          <p:cNvPr id="20" name="Rectangle 19"/>
          <p:cNvSpPr>
            <a:spLocks noChangeArrowheads="1"/>
          </p:cNvSpPr>
          <p:nvPr/>
        </p:nvSpPr>
        <p:spPr bwMode="black">
          <a:xfrm>
            <a:off x="6312989" y="3708603"/>
            <a:ext cx="116616" cy="44182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1" name="Freeform 20"/>
          <p:cNvSpPr>
            <a:spLocks/>
          </p:cNvSpPr>
          <p:nvPr/>
        </p:nvSpPr>
        <p:spPr bwMode="black">
          <a:xfrm>
            <a:off x="6992342" y="3697605"/>
            <a:ext cx="337642" cy="466297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2" name="Freeform 21"/>
          <p:cNvSpPr>
            <a:spLocks/>
          </p:cNvSpPr>
          <p:nvPr/>
        </p:nvSpPr>
        <p:spPr bwMode="black">
          <a:xfrm>
            <a:off x="5824831" y="3697605"/>
            <a:ext cx="337642" cy="466297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black">
          <a:xfrm>
            <a:off x="7452023" y="3697605"/>
            <a:ext cx="463750" cy="466297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4" name="Freeform 23"/>
          <p:cNvSpPr>
            <a:spLocks/>
          </p:cNvSpPr>
          <p:nvPr/>
        </p:nvSpPr>
        <p:spPr bwMode="black">
          <a:xfrm>
            <a:off x="6580117" y="3697605"/>
            <a:ext cx="302387" cy="466297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5" name="Freeform 24"/>
          <p:cNvSpPr>
            <a:spLocks/>
          </p:cNvSpPr>
          <p:nvPr/>
        </p:nvSpPr>
        <p:spPr bwMode="black">
          <a:xfrm>
            <a:off x="5592955" y="3082440"/>
            <a:ext cx="109835" cy="22703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6" name="Freeform 25"/>
          <p:cNvSpPr>
            <a:spLocks/>
          </p:cNvSpPr>
          <p:nvPr/>
        </p:nvSpPr>
        <p:spPr bwMode="black">
          <a:xfrm>
            <a:off x="5900764" y="2930180"/>
            <a:ext cx="109835" cy="379291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7" name="Freeform 26"/>
          <p:cNvSpPr>
            <a:spLocks/>
          </p:cNvSpPr>
          <p:nvPr/>
        </p:nvSpPr>
        <p:spPr bwMode="black">
          <a:xfrm>
            <a:off x="6203154" y="2720822"/>
            <a:ext cx="109835" cy="69876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8" name="Freeform 27"/>
          <p:cNvSpPr>
            <a:spLocks/>
          </p:cNvSpPr>
          <p:nvPr/>
        </p:nvSpPr>
        <p:spPr bwMode="black">
          <a:xfrm>
            <a:off x="6510963" y="2930181"/>
            <a:ext cx="109835" cy="3792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9" name="Freeform 28"/>
          <p:cNvSpPr>
            <a:spLocks/>
          </p:cNvSpPr>
          <p:nvPr/>
        </p:nvSpPr>
        <p:spPr bwMode="black">
          <a:xfrm>
            <a:off x="6811994" y="3082440"/>
            <a:ext cx="116616" cy="227031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0" name="Freeform 29"/>
          <p:cNvSpPr>
            <a:spLocks/>
          </p:cNvSpPr>
          <p:nvPr/>
        </p:nvSpPr>
        <p:spPr bwMode="black">
          <a:xfrm>
            <a:off x="7119806" y="2930181"/>
            <a:ext cx="111191" cy="379290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1" name="Freeform 30"/>
          <p:cNvSpPr>
            <a:spLocks/>
          </p:cNvSpPr>
          <p:nvPr/>
        </p:nvSpPr>
        <p:spPr bwMode="black">
          <a:xfrm>
            <a:off x="7427618" y="2720823"/>
            <a:ext cx="111191" cy="698766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2" name="Freeform 31"/>
          <p:cNvSpPr>
            <a:spLocks/>
          </p:cNvSpPr>
          <p:nvPr/>
        </p:nvSpPr>
        <p:spPr bwMode="black">
          <a:xfrm>
            <a:off x="7730002" y="2930181"/>
            <a:ext cx="111191" cy="379290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3" name="Freeform 32"/>
          <p:cNvSpPr>
            <a:spLocks/>
          </p:cNvSpPr>
          <p:nvPr/>
        </p:nvSpPr>
        <p:spPr bwMode="black">
          <a:xfrm>
            <a:off x="8037814" y="3082440"/>
            <a:ext cx="111191" cy="227031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44691" y="3060488"/>
            <a:ext cx="24372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FFFF"/>
                </a:solidFill>
                <a:latin typeface="+mj-lt"/>
              </a:rPr>
              <a:t>Thank you.</a:t>
            </a:r>
            <a:endParaRPr lang="en-US" sz="3600" dirty="0">
              <a:solidFill>
                <a:srgbClr val="FFFFFF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25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7037E-7 L -4.72222E-6 0.09143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6 L 5E-6 0.11157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81481E-6 L 4.72222E-6 0.09143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7037E-6 L -2.77778E-6 0.11157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81481E-6 L 5.55556E-7 0.09143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3333E-6 L 4.72222E-6 -0.10764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33333E-6 L 4.44444E-6 -0.10764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33333E-6 L -2.22222E-6 -0.10764 " pathEditMode="relative" rAng="0" ptsTypes="AA">
                                      <p:cBhvr>
                                        <p:cTn id="55" dur="700" spd="-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33333E-6 L 1.11111E-6 -0.10764 " pathEditMode="relative" rAng="0" ptsTypes="AA">
                                      <p:cBhvr>
                                        <p:cTn id="57" dur="700" spd="-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9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/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Complex_Gradient7.jpg"/>
          <p:cNvPicPr>
            <a:picLocks noChangeAspect="1"/>
          </p:cNvPicPr>
          <p:nvPr/>
        </p:nvPicPr>
        <p:blipFill>
          <a:blip r:embed="rId2" cstate="print"/>
          <a:srcRect l="1695" r="1443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ctangle 3"/>
          <p:cNvSpPr>
            <a:spLocks noChangeArrowheads="1"/>
          </p:cNvSpPr>
          <p:nvPr/>
        </p:nvSpPr>
        <p:spPr bwMode="black">
          <a:xfrm>
            <a:off x="4373702" y="5844550"/>
            <a:ext cx="41443" cy="15701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black">
          <a:xfrm>
            <a:off x="4615130" y="5840202"/>
            <a:ext cx="119991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black">
          <a:xfrm>
            <a:off x="4200221" y="5840202"/>
            <a:ext cx="119991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7" name="Freeform 6"/>
          <p:cNvSpPr>
            <a:spLocks noEditPoints="1"/>
          </p:cNvSpPr>
          <p:nvPr/>
        </p:nvSpPr>
        <p:spPr bwMode="black">
          <a:xfrm>
            <a:off x="4778491" y="5840202"/>
            <a:ext cx="164807" cy="165712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black">
          <a:xfrm>
            <a:off x="4468634" y="5840202"/>
            <a:ext cx="107462" cy="165712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black">
          <a:xfrm>
            <a:off x="4117817" y="5654198"/>
            <a:ext cx="39033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black">
          <a:xfrm>
            <a:off x="4227206" y="5600088"/>
            <a:ext cx="39033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black">
          <a:xfrm>
            <a:off x="4334669" y="5525687"/>
            <a:ext cx="39033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black">
          <a:xfrm>
            <a:off x="4444058" y="5600088"/>
            <a:ext cx="39033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4" name="Freeform 13"/>
          <p:cNvSpPr>
            <a:spLocks/>
          </p:cNvSpPr>
          <p:nvPr/>
        </p:nvSpPr>
        <p:spPr bwMode="black">
          <a:xfrm>
            <a:off x="4551038" y="5654198"/>
            <a:ext cx="41443" cy="80682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5" name="Freeform 14"/>
          <p:cNvSpPr>
            <a:spLocks/>
          </p:cNvSpPr>
          <p:nvPr/>
        </p:nvSpPr>
        <p:spPr bwMode="black">
          <a:xfrm>
            <a:off x="4660428" y="5600088"/>
            <a:ext cx="39515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black">
          <a:xfrm>
            <a:off x="4769818" y="5525687"/>
            <a:ext cx="39515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black">
          <a:xfrm>
            <a:off x="4877279" y="5600088"/>
            <a:ext cx="39515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8" name="Freeform 17"/>
          <p:cNvSpPr>
            <a:spLocks/>
          </p:cNvSpPr>
          <p:nvPr/>
        </p:nvSpPr>
        <p:spPr bwMode="black">
          <a:xfrm>
            <a:off x="4986669" y="5654198"/>
            <a:ext cx="39515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91391E-6 L -5.55556E-7 0.02314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93242E-6 L 4.72222E-6 0.02962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91391E-6 L 0 0.02314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93242E-6 L -4.72222E-6 0.02962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91391E-6 L 4.16667E-6 0.02314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36056E-6 L 2.77778E-7 -0.02338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36056E-6 L -8.33333E-7 -0.02338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6056E-6 L 4.44444E-6 -0.02338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6056E-6 L 3.33333E-6 -0.02338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4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red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Complex_Gradient7.jpg"/>
          <p:cNvPicPr>
            <a:picLocks noChangeAspect="1"/>
          </p:cNvPicPr>
          <p:nvPr/>
        </p:nvPicPr>
        <p:blipFill>
          <a:blip r:embed="rId2" cstate="print"/>
          <a:srcRect l="1695" r="1443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644691" y="3060488"/>
            <a:ext cx="24372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FFFF"/>
                </a:solidFill>
                <a:latin typeface="+mj-lt"/>
              </a:rPr>
              <a:t>Thank you.</a:t>
            </a:r>
            <a:endParaRPr lang="en-US" sz="3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black">
          <a:xfrm>
            <a:off x="6312989" y="3708603"/>
            <a:ext cx="116616" cy="44182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5" name="Freeform 34"/>
          <p:cNvSpPr>
            <a:spLocks/>
          </p:cNvSpPr>
          <p:nvPr/>
        </p:nvSpPr>
        <p:spPr bwMode="black">
          <a:xfrm>
            <a:off x="6992342" y="3697605"/>
            <a:ext cx="337642" cy="466297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6" name="Freeform 35"/>
          <p:cNvSpPr>
            <a:spLocks/>
          </p:cNvSpPr>
          <p:nvPr/>
        </p:nvSpPr>
        <p:spPr bwMode="black">
          <a:xfrm>
            <a:off x="5824831" y="3697605"/>
            <a:ext cx="337642" cy="466297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7" name="Freeform 36"/>
          <p:cNvSpPr>
            <a:spLocks noEditPoints="1"/>
          </p:cNvSpPr>
          <p:nvPr/>
        </p:nvSpPr>
        <p:spPr bwMode="black">
          <a:xfrm>
            <a:off x="7452023" y="3697605"/>
            <a:ext cx="463750" cy="466297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8" name="Freeform 37"/>
          <p:cNvSpPr>
            <a:spLocks/>
          </p:cNvSpPr>
          <p:nvPr/>
        </p:nvSpPr>
        <p:spPr bwMode="black">
          <a:xfrm>
            <a:off x="6580117" y="3697605"/>
            <a:ext cx="302387" cy="466297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9" name="Freeform 38"/>
          <p:cNvSpPr>
            <a:spLocks/>
          </p:cNvSpPr>
          <p:nvPr/>
        </p:nvSpPr>
        <p:spPr bwMode="black">
          <a:xfrm>
            <a:off x="5592955" y="3082440"/>
            <a:ext cx="109835" cy="22703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0" name="Freeform 39"/>
          <p:cNvSpPr>
            <a:spLocks/>
          </p:cNvSpPr>
          <p:nvPr/>
        </p:nvSpPr>
        <p:spPr bwMode="black">
          <a:xfrm>
            <a:off x="5900764" y="2930180"/>
            <a:ext cx="109835" cy="379291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1" name="Freeform 40"/>
          <p:cNvSpPr>
            <a:spLocks/>
          </p:cNvSpPr>
          <p:nvPr/>
        </p:nvSpPr>
        <p:spPr bwMode="black">
          <a:xfrm>
            <a:off x="6203154" y="2720822"/>
            <a:ext cx="109835" cy="69876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2" name="Freeform 41"/>
          <p:cNvSpPr>
            <a:spLocks/>
          </p:cNvSpPr>
          <p:nvPr/>
        </p:nvSpPr>
        <p:spPr bwMode="black">
          <a:xfrm>
            <a:off x="6510963" y="2930181"/>
            <a:ext cx="109835" cy="3792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3" name="Freeform 42"/>
          <p:cNvSpPr>
            <a:spLocks/>
          </p:cNvSpPr>
          <p:nvPr/>
        </p:nvSpPr>
        <p:spPr bwMode="black">
          <a:xfrm>
            <a:off x="6811994" y="3082440"/>
            <a:ext cx="116616" cy="227031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4" name="Freeform 43"/>
          <p:cNvSpPr>
            <a:spLocks/>
          </p:cNvSpPr>
          <p:nvPr/>
        </p:nvSpPr>
        <p:spPr bwMode="black">
          <a:xfrm>
            <a:off x="7119806" y="2930181"/>
            <a:ext cx="111191" cy="379290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5" name="Freeform 44"/>
          <p:cNvSpPr>
            <a:spLocks/>
          </p:cNvSpPr>
          <p:nvPr/>
        </p:nvSpPr>
        <p:spPr bwMode="black">
          <a:xfrm>
            <a:off x="7427618" y="2720823"/>
            <a:ext cx="111191" cy="698766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6" name="Freeform 45"/>
          <p:cNvSpPr>
            <a:spLocks/>
          </p:cNvSpPr>
          <p:nvPr/>
        </p:nvSpPr>
        <p:spPr bwMode="black">
          <a:xfrm>
            <a:off x="7730002" y="2930181"/>
            <a:ext cx="111191" cy="379290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7" name="Freeform 46"/>
          <p:cNvSpPr>
            <a:spLocks/>
          </p:cNvSpPr>
          <p:nvPr/>
        </p:nvSpPr>
        <p:spPr bwMode="black">
          <a:xfrm>
            <a:off x="8037814" y="3082440"/>
            <a:ext cx="111191" cy="227031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25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7037E-7 L -4.72222E-6 0.09143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6 L 5E-6 0.11157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81481E-6 L 4.72222E-6 0.09143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7037E-6 L -2.77778E-6 0.11157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81481E-6 L 5.55556E-7 0.09143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3333E-6 L 4.72222E-6 -0.10764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33333E-6 L 4.44444E-6 -0.10764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33333E-6 L -2.22222E-6 -0.10764 " pathEditMode="relative" rAng="0" ptsTypes="AA">
                                      <p:cBhvr>
                                        <p:cTn id="55" dur="70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33333E-6 L 1.11111E-6 -0.10764 " pathEditMode="relative" rAng="0" ptsTypes="AA">
                                      <p:cBhvr>
                                        <p:cTn id="57" dur="700" spd="-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9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6" grpId="0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8FBB03F-D8D2-42A6-A58D-7D8F6A87CB76}" type="datetimeFigureOut">
              <a:rPr lang="en-US" smtClean="0"/>
              <a:t>3/10/2017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C32D26E-CBA3-49ED-AC2C-4C0B62A668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5193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8FBB03F-D8D2-42A6-A58D-7D8F6A87CB76}" type="datetimeFigureOut">
              <a:rPr lang="en-US" smtClean="0"/>
              <a:t>3/10/2017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C32D26E-CBA3-49ED-AC2C-4C0B62A668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4405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8FBB03F-D8D2-42A6-A58D-7D8F6A87CB76}" type="datetimeFigureOut">
              <a:rPr lang="en-US" smtClean="0"/>
              <a:t>3/10/2017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C32D26E-CBA3-49ED-AC2C-4C0B62A668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BB03F-D8D2-42A6-A58D-7D8F6A87CB76}" type="datetimeFigureOut">
              <a:rPr lang="en-US" smtClean="0"/>
              <a:t>3/10/2017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2D26E-CBA3-49ED-AC2C-4C0B62A668A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 solid gradient_stat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</p:spPr>
      </p:pic>
      <p:sp>
        <p:nvSpPr>
          <p:cNvPr id="37" name="Rounded Rectangle 36"/>
          <p:cNvSpPr/>
          <p:nvPr/>
        </p:nvSpPr>
        <p:spPr>
          <a:xfrm>
            <a:off x="1823499" y="3308943"/>
            <a:ext cx="1729740" cy="1401417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0" y="1236689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9" name="Rounded Rectangle 38"/>
          <p:cNvSpPr/>
          <p:nvPr/>
        </p:nvSpPr>
        <p:spPr>
          <a:xfrm rot="10800000">
            <a:off x="1013791" y="4248605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40" name="Rounded Rectangle 39"/>
          <p:cNvSpPr/>
          <p:nvPr/>
        </p:nvSpPr>
        <p:spPr>
          <a:xfrm>
            <a:off x="6585483" y="-2056029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8105451" y="2783785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2" name="Rounded Rectangle 41"/>
          <p:cNvSpPr/>
          <p:nvPr/>
        </p:nvSpPr>
        <p:spPr>
          <a:xfrm rot="10800000">
            <a:off x="3036073" y="174390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1236689"/>
            <a:ext cx="8112125" cy="2918779"/>
          </a:xfrm>
        </p:spPr>
        <p:txBody>
          <a:bodyPr/>
          <a:lstStyle>
            <a:lvl1pPr>
              <a:lnSpc>
                <a:spcPct val="90000"/>
              </a:lnSpc>
              <a:defRPr sz="6000" b="0" spc="-2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grpSp>
        <p:nvGrpSpPr>
          <p:cNvPr id="4" name="Group 38"/>
          <p:cNvGrpSpPr/>
          <p:nvPr/>
        </p:nvGrpSpPr>
        <p:grpSpPr>
          <a:xfrm>
            <a:off x="341314" y="311151"/>
            <a:ext cx="829170" cy="438358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64" name="Rectangle 63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67" name="Freeform 66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</p:grp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4464068"/>
            <a:ext cx="8112126" cy="38417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58" name="Rectangle 5"/>
          <p:cNvSpPr>
            <a:spLocks noChangeArrowheads="1"/>
          </p:cNvSpPr>
          <p:nvPr/>
        </p:nvSpPr>
        <p:spPr bwMode="ltGray">
          <a:xfrm>
            <a:off x="7763787" y="6584512"/>
            <a:ext cx="81186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2"/>
                </a:solidFill>
                <a:latin typeface="+mj-lt"/>
              </a:rPr>
              <a:t>Cisco Confidential</a:t>
            </a:r>
          </a:p>
        </p:txBody>
      </p:sp>
      <p:sp>
        <p:nvSpPr>
          <p:cNvPr id="36" name="Rectangle 4"/>
          <p:cNvSpPr>
            <a:spLocks noChangeArrowheads="1"/>
          </p:cNvSpPr>
          <p:nvPr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FFFFFF"/>
                </a:solidFill>
                <a:latin typeface="+mj-lt"/>
              </a:rPr>
              <a:t>© 2010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29" name="Rectangle 7"/>
          <p:cNvSpPr>
            <a:spLocks noChangeArrowheads="1"/>
          </p:cNvSpPr>
          <p:nvPr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28E80666-FB37-4B36-9149-507F3B0178E3}" type="datetimeFigureOut">
              <a:rPr lang="en-US" smtClean="0"/>
              <a:pPr/>
              <a:t>3/10/2017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8E80666-FB37-4B36-9149-507F3B0178E3}" type="datetimeFigureOut">
              <a:rPr lang="en-US" smtClean="0"/>
              <a:pPr/>
              <a:t>3/10/2017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contractor\Desktop\Pattern_Half_Pag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3375" y="3102726"/>
            <a:ext cx="8477250" cy="3438525"/>
          </a:xfrm>
          <a:prstGeom prst="rect">
            <a:avLst/>
          </a:prstGeom>
          <a:noFill/>
        </p:spPr>
      </p:pic>
      <p:sp>
        <p:nvSpPr>
          <p:cNvPr id="26" name="Rectangle 25"/>
          <p:cNvSpPr/>
          <p:nvPr/>
        </p:nvSpPr>
        <p:spPr>
          <a:xfrm>
            <a:off x="217357" y="3020518"/>
            <a:ext cx="8694295" cy="33577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399143"/>
            <a:ext cx="8112125" cy="2407042"/>
          </a:xfr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5400" b="0" kern="1200" spc="-15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24" name="Rectangle 5"/>
          <p:cNvSpPr>
            <a:spLocks noChangeArrowheads="1"/>
          </p:cNvSpPr>
          <p:nvPr/>
        </p:nvSpPr>
        <p:spPr bwMode="ltGray">
          <a:xfrm>
            <a:off x="7763787" y="6584512"/>
            <a:ext cx="81186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pic>
        <p:nvPicPr>
          <p:cNvPr id="13" name="Picture 12" descr="bottom ba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3375" y="6378339"/>
            <a:ext cx="8477250" cy="162912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81481E-6 L -1.94444E-6 -0.48102 " pathEditMode="relative" rAng="0" ptsTypes="AA">
                                      <p:cBhvr>
                                        <p:cTn id="6" dur="1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4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2" y="432215"/>
            <a:ext cx="8588861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-10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39713" y="1344168"/>
            <a:ext cx="8578850" cy="4965192"/>
          </a:xfrm>
        </p:spPr>
        <p:txBody>
          <a:bodyPr/>
          <a:lstStyle>
            <a:lvl1pPr>
              <a:lnSpc>
                <a:spcPct val="95000"/>
              </a:lnSpc>
              <a:spcBef>
                <a:spcPts val="1480"/>
              </a:spcBef>
              <a:defRPr sz="22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2" y="432215"/>
            <a:ext cx="8588861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-10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 noChangeAspect="1"/>
          </p:cNvSpPr>
          <p:nvPr>
            <p:ph type="body" sz="quarter" idx="10"/>
          </p:nvPr>
        </p:nvSpPr>
        <p:spPr>
          <a:xfrm>
            <a:off x="239713" y="1339745"/>
            <a:ext cx="4122425" cy="4965700"/>
          </a:xfrm>
        </p:spPr>
        <p:txBody>
          <a:bodyPr>
            <a:normAutofit/>
          </a:bodyPr>
          <a:lstStyle>
            <a:lvl1pPr>
              <a:lnSpc>
                <a:spcPct val="95000"/>
              </a:lnSpc>
              <a:spcBef>
                <a:spcPts val="1480"/>
              </a:spcBef>
              <a:defRPr sz="18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 sz="1400">
                <a:solidFill>
                  <a:srgbClr val="435153"/>
                </a:solidFill>
                <a:latin typeface="+mj-lt"/>
              </a:defRPr>
            </a:lvl2pPr>
            <a:lvl3pPr>
              <a:defRPr sz="1200">
                <a:solidFill>
                  <a:srgbClr val="435153"/>
                </a:solidFill>
                <a:latin typeface="+mj-lt"/>
              </a:defRPr>
            </a:lvl3pPr>
            <a:lvl4pPr>
              <a:defRPr sz="1100">
                <a:solidFill>
                  <a:srgbClr val="435153"/>
                </a:solidFill>
                <a:latin typeface="+mj-lt"/>
              </a:defRPr>
            </a:lvl4pPr>
            <a:lvl5pPr>
              <a:defRPr sz="1100"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706781" y="1339745"/>
            <a:ext cx="4122425" cy="4965700"/>
          </a:xfrm>
        </p:spPr>
        <p:txBody>
          <a:bodyPr>
            <a:normAutofit/>
          </a:bodyPr>
          <a:lstStyle>
            <a:lvl1pPr>
              <a:lnSpc>
                <a:spcPct val="95000"/>
              </a:lnSpc>
              <a:spcBef>
                <a:spcPts val="1480"/>
              </a:spcBef>
              <a:defRPr sz="18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 sz="1400">
                <a:solidFill>
                  <a:srgbClr val="435153"/>
                </a:solidFill>
                <a:latin typeface="+mj-lt"/>
              </a:defRPr>
            </a:lvl2pPr>
            <a:lvl3pPr>
              <a:defRPr sz="1200">
                <a:solidFill>
                  <a:srgbClr val="435153"/>
                </a:solidFill>
                <a:latin typeface="+mj-lt"/>
              </a:defRPr>
            </a:lvl3pPr>
            <a:lvl4pPr>
              <a:defRPr sz="1100">
                <a:solidFill>
                  <a:srgbClr val="435153"/>
                </a:solidFill>
                <a:latin typeface="+mj-lt"/>
              </a:defRPr>
            </a:lvl4pPr>
            <a:lvl5pPr>
              <a:defRPr sz="1100"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ullet with pull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4984231" y="1411242"/>
            <a:ext cx="3759720" cy="4793993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rgbClr val="E2F4FA"/>
              </a:gs>
              <a:gs pos="47000">
                <a:schemeClr val="bg1"/>
              </a:gs>
              <a:gs pos="100000">
                <a:srgbClr val="E2F4FA"/>
              </a:gs>
            </a:gsLst>
            <a:lin ang="2700000" scaled="1"/>
            <a:tileRect/>
          </a:gradFill>
          <a:ln>
            <a:noFill/>
          </a:ln>
          <a:effectLst>
            <a:outerShdw blurRad="1143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39713" y="1339745"/>
            <a:ext cx="4103687" cy="4965700"/>
          </a:xfrm>
        </p:spPr>
        <p:txBody>
          <a:bodyPr/>
          <a:lstStyle>
            <a:lvl1pPr>
              <a:lnSpc>
                <a:spcPct val="95000"/>
              </a:lnSpc>
              <a:spcBef>
                <a:spcPts val="1480"/>
              </a:spcBef>
              <a:defRPr sz="22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5221224" y="1747683"/>
            <a:ext cx="3236976" cy="646331"/>
          </a:xfrm>
        </p:spPr>
        <p:txBody>
          <a:bodyPr>
            <a:spAutoFit/>
          </a:bodyPr>
          <a:lstStyle>
            <a:lvl1pPr marL="114300" indent="-114300" algn="l" defTabSz="914400" rtl="0" eaLnBrk="1" latinLnBrk="0" hangingPunct="1">
              <a:lnSpc>
                <a:spcPct val="90000"/>
              </a:lnSpc>
              <a:spcBef>
                <a:spcPts val="0"/>
              </a:spcBef>
              <a:buNone/>
              <a:defRPr lang="en-US" sz="2000" kern="1200" dirty="0" smtClean="0">
                <a:gradFill>
                  <a:gsLst>
                    <a:gs pos="0">
                      <a:schemeClr val="tx1"/>
                    </a:gs>
                    <a:gs pos="47000">
                      <a:schemeClr val="accent2"/>
                    </a:gs>
                    <a:gs pos="100000">
                      <a:schemeClr val="accent4"/>
                    </a:gs>
                  </a:gsLst>
                  <a:lin ang="3600000" scaled="0"/>
                </a:gradFill>
                <a:latin typeface="+mj-lt"/>
                <a:ea typeface="+mn-ea"/>
                <a:cs typeface="+mn-cs"/>
              </a:defRPr>
            </a:lvl1pPr>
            <a:lvl2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2pPr>
            <a:lvl3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3pPr>
            <a:lvl4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4pPr>
            <a:lvl5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“This is the sample </a:t>
            </a:r>
            <a:br>
              <a:rPr lang="en-US" dirty="0" smtClean="0"/>
            </a:br>
            <a:r>
              <a:rPr lang="en-US" dirty="0" smtClean="0"/>
              <a:t>pull quote.”</a:t>
            </a: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ltGray">
          <a:xfrm>
            <a:off x="251373" y="6586246"/>
            <a:ext cx="256802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marL="0" algn="l" defTabSz="814388" rtl="0" eaLnBrk="1" latinLnBrk="0" hangingPunct="1">
              <a:lnSpc>
                <a:spcPct val="100000"/>
              </a:lnSpc>
            </a:pPr>
            <a:r>
              <a:rPr lang="en-US" sz="600" kern="1200" dirty="0" smtClean="0">
                <a:solidFill>
                  <a:srgbClr val="C0C0C0"/>
                </a:solidFill>
                <a:latin typeface="+mj-lt"/>
                <a:ea typeface="+mn-ea"/>
                <a:cs typeface="+mn-cs"/>
              </a:rPr>
              <a:t>© 2010 Cisco and/or its affiliates. All rights reserved.</a:t>
            </a:r>
            <a:endParaRPr lang="en-US" sz="600" kern="1200" dirty="0">
              <a:solidFill>
                <a:srgbClr val="C0C0C0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ltGray">
          <a:xfrm>
            <a:off x="7763787" y="6584512"/>
            <a:ext cx="81186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pic>
        <p:nvPicPr>
          <p:cNvPr id="21" name="Picture 20" descr="verticalba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48236" y="1335313"/>
            <a:ext cx="83809" cy="4961463"/>
          </a:xfrm>
          <a:prstGeom prst="rect">
            <a:avLst/>
          </a:prstGeom>
        </p:spPr>
      </p:pic>
      <p:sp>
        <p:nvSpPr>
          <p:cNvPr id="13" name="Rectangle 7"/>
          <p:cNvSpPr>
            <a:spLocks noChangeArrowheads="1"/>
          </p:cNvSpPr>
          <p:nvPr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5334000" y="4876800"/>
            <a:ext cx="3200400" cy="457200"/>
          </a:xfrm>
        </p:spPr>
        <p:txBody>
          <a:bodyPr anchor="t">
            <a:noAutofit/>
          </a:bodyPr>
          <a:lstStyle>
            <a:lvl1pPr marL="0" indent="0">
              <a:buFontTx/>
              <a:buNone/>
              <a:defRPr sz="16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Source Name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2" y="432215"/>
            <a:ext cx="8588861" cy="838200"/>
          </a:xfrm>
        </p:spPr>
        <p:txBody>
          <a:bodyPr/>
          <a:lstStyle>
            <a:lvl1pPr>
              <a:defRPr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9702" y="432215"/>
            <a:ext cx="8588861" cy="838200"/>
          </a:xfrm>
          <a:prstGeom prst="rect">
            <a:avLst/>
          </a:prstGeom>
        </p:spPr>
        <p:txBody>
          <a:bodyPr vert="horz" lIns="82296" tIns="45720" rIns="82296" bIns="45720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9701" y="1339745"/>
            <a:ext cx="8551441" cy="49656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ltGray">
          <a:xfrm>
            <a:off x="7763787" y="6584512"/>
            <a:ext cx="81186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pic>
        <p:nvPicPr>
          <p:cNvPr id="13" name="Picture 12" descr="bottom bar.jpg"/>
          <p:cNvPicPr>
            <a:picLocks noChangeAspect="1"/>
          </p:cNvPicPr>
          <p:nvPr/>
        </p:nvPicPr>
        <p:blipFill>
          <a:blip r:embed="rId36" cstate="print"/>
          <a:stretch>
            <a:fillRect/>
          </a:stretch>
        </p:blipFill>
        <p:spPr>
          <a:xfrm>
            <a:off x="333375" y="6378339"/>
            <a:ext cx="8477250" cy="16291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lang="en-US" sz="3600" b="0" kern="1200" spc="-100" baseline="0" dirty="0">
          <a:gradFill>
            <a:gsLst>
              <a:gs pos="0">
                <a:schemeClr val="tx1"/>
              </a:gs>
              <a:gs pos="44000">
                <a:srgbClr val="01BBBB"/>
              </a:gs>
              <a:gs pos="100000">
                <a:schemeClr val="accent4"/>
              </a:gs>
            </a:gsLst>
            <a:lin ang="4800000" scaled="0"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5000"/>
        </a:lnSpc>
        <a:spcBef>
          <a:spcPts val="1440"/>
        </a:spcBef>
        <a:buClr>
          <a:schemeClr val="tx2"/>
        </a:buClr>
        <a:buSzPct val="90000"/>
        <a:buFont typeface="Arial" pitchFamily="34" charset="0"/>
        <a:buChar char="•"/>
        <a:tabLst/>
        <a:defRPr lang="en-US" sz="2000" kern="1200" dirty="0" smtClean="0">
          <a:solidFill>
            <a:srgbClr val="546568"/>
          </a:solidFill>
          <a:latin typeface="+mj-lt"/>
          <a:ea typeface="+mn-ea"/>
          <a:cs typeface="+mn-cs"/>
        </a:defRPr>
      </a:lvl1pPr>
      <a:lvl2pPr marL="406400" indent="0" algn="l" defTabSz="914400" rtl="0" eaLnBrk="1" latinLnBrk="0" hangingPunct="1">
        <a:lnSpc>
          <a:spcPct val="95000"/>
        </a:lnSpc>
        <a:spcBef>
          <a:spcPts val="840"/>
        </a:spcBef>
        <a:buClr>
          <a:schemeClr val="tx2"/>
        </a:buClr>
        <a:buFontTx/>
        <a:buNone/>
        <a:defRPr lang="en-US" sz="1800" kern="1200" dirty="0" smtClean="0">
          <a:solidFill>
            <a:srgbClr val="546568"/>
          </a:solidFill>
          <a:latin typeface="+mj-lt"/>
          <a:ea typeface="+mn-ea"/>
          <a:cs typeface="+mn-cs"/>
        </a:defRPr>
      </a:lvl2pPr>
      <a:lvl3pPr marL="571500" indent="-1588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600" kern="1200" dirty="0" smtClean="0">
          <a:solidFill>
            <a:srgbClr val="546568"/>
          </a:solidFill>
          <a:latin typeface="+mj-lt"/>
          <a:ea typeface="+mn-ea"/>
          <a:cs typeface="+mn-cs"/>
        </a:defRPr>
      </a:lvl3pPr>
      <a:lvl4pPr marL="688975" indent="0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400" kern="1200" dirty="0" smtClean="0">
          <a:solidFill>
            <a:srgbClr val="546568"/>
          </a:solidFill>
          <a:latin typeface="+mj-lt"/>
          <a:ea typeface="+mn-ea"/>
          <a:cs typeface="+mn-cs"/>
        </a:defRPr>
      </a:lvl4pPr>
      <a:lvl5pPr marL="801688" indent="0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400" kern="1200" dirty="0">
          <a:solidFill>
            <a:srgbClr val="546568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3/10/2017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 sz="1000" b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219200"/>
            <a:ext cx="7772400" cy="1600200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Agenda</a:t>
            </a:r>
            <a:br>
              <a:rPr lang="en-US" sz="3200" dirty="0" smtClean="0"/>
            </a:br>
            <a:r>
              <a:rPr lang="en-US" sz="3200" dirty="0" smtClean="0"/>
              <a:t>NTP </a:t>
            </a:r>
            <a:r>
              <a:rPr lang="en-US" sz="3200" dirty="0" smtClean="0"/>
              <a:t>Sub-group</a:t>
            </a:r>
            <a:br>
              <a:rPr lang="en-US" sz="3200" dirty="0" smtClean="0"/>
            </a:br>
            <a:r>
              <a:rPr lang="en-US" sz="3200" dirty="0" smtClean="0"/>
              <a:t>10 March 2017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1436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279" y="1600200"/>
            <a:ext cx="8551441" cy="4248044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Integrity of the date/timestamp</a:t>
            </a:r>
          </a:p>
          <a:p>
            <a:pPr lvl="1"/>
            <a:r>
              <a:rPr lang="en-US" dirty="0"/>
              <a:t>Authentication of clients (TOE) to server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NTP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5755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9701" y="1905000"/>
            <a:ext cx="8551441" cy="4400444"/>
          </a:xfrm>
        </p:spPr>
        <p:txBody>
          <a:bodyPr/>
          <a:lstStyle/>
          <a:p>
            <a:r>
              <a:rPr lang="en-US" dirty="0" smtClean="0"/>
              <a:t>TOE (client) in protected area connects directly to unprotected, public NTP (server)</a:t>
            </a:r>
            <a:endParaRPr lang="en-US" dirty="0" smtClean="0"/>
          </a:p>
          <a:p>
            <a:r>
              <a:rPr lang="en-US" dirty="0"/>
              <a:t>T</a:t>
            </a:r>
            <a:r>
              <a:rPr lang="en-US" dirty="0" smtClean="0"/>
              <a:t>imestamp is not a secret</a:t>
            </a:r>
          </a:p>
          <a:p>
            <a:r>
              <a:rPr lang="en-US" dirty="0" smtClean="0"/>
              <a:t>Timestamp used to validate certificates</a:t>
            </a:r>
          </a:p>
          <a:p>
            <a:r>
              <a:rPr lang="en-US" dirty="0"/>
              <a:t>Timestamp </a:t>
            </a:r>
            <a:r>
              <a:rPr lang="en-US" dirty="0" smtClean="0"/>
              <a:t>used to track network events</a:t>
            </a:r>
          </a:p>
          <a:p>
            <a:r>
              <a:rPr lang="en-US" dirty="0" smtClean="0"/>
              <a:t>Timestamp hacked could cause a </a:t>
            </a:r>
            <a:r>
              <a:rPr lang="en-US" dirty="0" err="1" smtClean="0"/>
              <a:t>DoS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Assupmtions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727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Deployment scenarios</a:t>
            </a:r>
          </a:p>
          <a:p>
            <a:pPr lvl="1"/>
            <a:r>
              <a:rPr lang="en-US" dirty="0"/>
              <a:t>Direct connection TOE – NTP Server</a:t>
            </a:r>
          </a:p>
          <a:p>
            <a:pPr lvl="1"/>
            <a:r>
              <a:rPr lang="en-US" dirty="0"/>
              <a:t>IN-direct connection TOE – server – NTP </a:t>
            </a:r>
            <a:r>
              <a:rPr lang="en-US" dirty="0" smtClean="0"/>
              <a:t>Server</a:t>
            </a:r>
          </a:p>
          <a:p>
            <a:r>
              <a:rPr lang="en-US" dirty="0" smtClean="0"/>
              <a:t>Secure </a:t>
            </a:r>
            <a:r>
              <a:rPr lang="en-US" dirty="0"/>
              <a:t>connection</a:t>
            </a:r>
          </a:p>
          <a:p>
            <a:pPr lvl="1"/>
            <a:r>
              <a:rPr lang="en-US" dirty="0"/>
              <a:t>Protocol</a:t>
            </a:r>
          </a:p>
          <a:p>
            <a:pPr lvl="2"/>
            <a:r>
              <a:rPr lang="en-US" dirty="0"/>
              <a:t>TLS</a:t>
            </a:r>
          </a:p>
          <a:p>
            <a:pPr lvl="2"/>
            <a:r>
              <a:rPr lang="en-US" dirty="0"/>
              <a:t>DTLS</a:t>
            </a:r>
          </a:p>
          <a:p>
            <a:pPr lvl="1"/>
            <a:r>
              <a:rPr lang="en-US" dirty="0"/>
              <a:t>MAC/</a:t>
            </a:r>
            <a:r>
              <a:rPr lang="en-US" dirty="0" err="1"/>
              <a:t>Autokey</a:t>
            </a:r>
            <a:endParaRPr lang="en-US" dirty="0"/>
          </a:p>
          <a:p>
            <a:pPr lvl="1"/>
            <a:r>
              <a:rPr lang="en-US" dirty="0"/>
              <a:t>Symmetric keys/Certificates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Considerations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12358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051" y="1417638"/>
            <a:ext cx="8551441" cy="4400444"/>
          </a:xfrm>
        </p:spPr>
        <p:txBody>
          <a:bodyPr/>
          <a:lstStyle/>
          <a:p>
            <a:r>
              <a:rPr lang="en-US" dirty="0" smtClean="0"/>
              <a:t>Agree on deployment scenarios</a:t>
            </a:r>
          </a:p>
          <a:p>
            <a:r>
              <a:rPr lang="en-US" dirty="0" smtClean="0"/>
              <a:t>Agree on protocols</a:t>
            </a:r>
          </a:p>
          <a:p>
            <a:r>
              <a:rPr lang="en-US" dirty="0" smtClean="0"/>
              <a:t>Next </a:t>
            </a:r>
            <a:r>
              <a:rPr lang="en-US" dirty="0" smtClean="0"/>
              <a:t>Meeting</a:t>
            </a:r>
          </a:p>
          <a:p>
            <a:pPr marL="109728" indent="0">
              <a:buNone/>
            </a:pPr>
            <a:r>
              <a:rPr lang="en-US" dirty="0"/>
              <a:t>	</a:t>
            </a:r>
            <a:r>
              <a:rPr lang="en-US" dirty="0" smtClean="0"/>
              <a:t>24 March 1000 (</a:t>
            </a:r>
            <a:r>
              <a:rPr lang="en-US" dirty="0" err="1" smtClean="0"/>
              <a:t>est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Next Steps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51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8588861" cy="8382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Questions, Thoughts, Comments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43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8588861" cy="838200"/>
          </a:xfrm>
        </p:spPr>
        <p:txBody>
          <a:bodyPr/>
          <a:lstStyle/>
          <a:p>
            <a:pPr algn="ctr"/>
            <a:r>
              <a:rPr lang="en-US" dirty="0" smtClean="0"/>
              <a:t>Thank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213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theme/theme1.xml><?xml version="1.0" encoding="utf-8"?>
<a:theme xmlns:a="http://schemas.openxmlformats.org/drawingml/2006/main" name="Cisco_Arial">
  <a:themeElements>
    <a:clrScheme name="Cisco 2010 Color Palette">
      <a:dk1>
        <a:srgbClr val="0096D6"/>
      </a:dk1>
      <a:lt1>
        <a:srgbClr val="FFFFFF"/>
      </a:lt1>
      <a:dk2>
        <a:srgbClr val="6DB344"/>
      </a:dk2>
      <a:lt2>
        <a:srgbClr val="FFFFFF"/>
      </a:lt2>
      <a:accent1>
        <a:srgbClr val="0096D6"/>
      </a:accent1>
      <a:accent2>
        <a:srgbClr val="6DB344"/>
      </a:accent2>
      <a:accent3>
        <a:srgbClr val="ABDFF0"/>
      </a:accent3>
      <a:accent4>
        <a:srgbClr val="008041"/>
      </a:accent4>
      <a:accent5>
        <a:srgbClr val="B7D333"/>
      </a:accent5>
      <a:accent6>
        <a:srgbClr val="652D89"/>
      </a:accent6>
      <a:hlink>
        <a:srgbClr val="3CBADC"/>
      </a:hlink>
      <a:folHlink>
        <a:srgbClr val="A6A8AB"/>
      </a:folHlink>
    </a:clrScheme>
    <a:fontScheme name="Cisco 2010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6D6"/>
        </a:solidFill>
        <a:ln>
          <a:noFill/>
        </a:ln>
        <a:effectLst>
          <a:outerShdw blurRad="76200" dist="50800" dir="5400000" algn="ctr" rotWithShape="0">
            <a:srgbClr val="000000">
              <a:alpha val="27000"/>
            </a:srgbClr>
          </a:outerShdw>
        </a:effectLst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Cisco_Arial</Template>
  <TotalTime>706</TotalTime>
  <Words>97</Words>
  <Application>Microsoft Office PowerPoint</Application>
  <PresentationFormat>On-screen Show (4:3)</PresentationFormat>
  <Paragraphs>30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Arial</vt:lpstr>
      <vt:lpstr>Calibri</vt:lpstr>
      <vt:lpstr>Ciscolight</vt:lpstr>
      <vt:lpstr>Lucida Sans Unicode</vt:lpstr>
      <vt:lpstr>Verdana</vt:lpstr>
      <vt:lpstr>Wingdings 2</vt:lpstr>
      <vt:lpstr>Wingdings 3</vt:lpstr>
      <vt:lpstr>Cisco_Arial</vt:lpstr>
      <vt:lpstr>Concourse</vt:lpstr>
      <vt:lpstr>Agenda NTP Sub-group 10 March 2017</vt:lpstr>
      <vt:lpstr>NTP</vt:lpstr>
      <vt:lpstr>Assupmtions</vt:lpstr>
      <vt:lpstr>Considerations</vt:lpstr>
      <vt:lpstr>Next Steps</vt:lpstr>
      <vt:lpstr>Questions, Thoughts, Comments </vt:lpstr>
      <vt:lpstr>Thank you</vt:lpstr>
    </vt:vector>
  </TitlesOfParts>
  <Company>Cisco Systems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Agenda Virtualization and Software-only Sub-group 17 February 2014</dc:title>
  <dc:creator>Terrie Diaz (tediaz)</dc:creator>
  <cp:lastModifiedBy>tediaz@cisco.com</cp:lastModifiedBy>
  <cp:revision>25</cp:revision>
  <cp:lastPrinted>2015-03-12T19:30:23Z</cp:lastPrinted>
  <dcterms:created xsi:type="dcterms:W3CDTF">2015-02-17T14:39:10Z</dcterms:created>
  <dcterms:modified xsi:type="dcterms:W3CDTF">2017-03-10T14:09:08Z</dcterms:modified>
</cp:coreProperties>
</file>