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719" r:id="rId2"/>
  </p:sldMasterIdLst>
  <p:handoutMasterIdLst>
    <p:handoutMasterId r:id="rId11"/>
  </p:handoutMasterIdLst>
  <p:sldIdLst>
    <p:sldId id="256" r:id="rId3"/>
    <p:sldId id="257" r:id="rId4"/>
    <p:sldId id="258" r:id="rId5"/>
    <p:sldId id="263" r:id="rId6"/>
    <p:sldId id="260" r:id="rId7"/>
    <p:sldId id="266" r:id="rId8"/>
    <p:sldId id="264" r:id="rId9"/>
    <p:sldId id="261" r:id="rId10"/>
  </p:sldIdLst>
  <p:sldSz cx="9144000" cy="6858000" type="screen4x3"/>
  <p:notesSz cx="6858000" cy="931386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5643" autoAdjust="0"/>
    <p:restoredTop sz="94729" autoAdjust="0"/>
  </p:normalViewPr>
  <p:slideViewPr>
    <p:cSldViewPr>
      <p:cViewPr varScale="1">
        <p:scale>
          <a:sx n="81" d="100"/>
          <a:sy n="81" d="100"/>
        </p:scale>
        <p:origin x="936" y="53"/>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viewProps" Target="viewProp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presProps" Target="presProp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handoutMaster" Target="handoutMasters/handoutMaster1.xml"/><Relationship Id="rId5" Type="http://schemas.openxmlformats.org/officeDocument/2006/relationships/slide" Target="slides/slide3.xml"/><Relationship Id="rId15" Type="http://schemas.openxmlformats.org/officeDocument/2006/relationships/tableStyles" Target="tableStyles.xml"/><Relationship Id="rId10" Type="http://schemas.openxmlformats.org/officeDocument/2006/relationships/slide" Target="slides/slide8.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6513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65138"/>
          </a:xfrm>
          <a:prstGeom prst="rect">
            <a:avLst/>
          </a:prstGeom>
        </p:spPr>
        <p:txBody>
          <a:bodyPr vert="horz" lIns="91440" tIns="45720" rIns="91440" bIns="45720" rtlCol="0"/>
          <a:lstStyle>
            <a:lvl1pPr algn="r">
              <a:defRPr sz="1200"/>
            </a:lvl1pPr>
          </a:lstStyle>
          <a:p>
            <a:fld id="{BD4877A0-B168-445A-A3BD-6A094A54D0BF}" type="datetimeFigureOut">
              <a:rPr lang="en-US" smtClean="0"/>
              <a:t>4/21/2017</a:t>
            </a:fld>
            <a:endParaRPr lang="en-US"/>
          </a:p>
        </p:txBody>
      </p:sp>
      <p:sp>
        <p:nvSpPr>
          <p:cNvPr id="4" name="Footer Placeholder 3"/>
          <p:cNvSpPr>
            <a:spLocks noGrp="1"/>
          </p:cNvSpPr>
          <p:nvPr>
            <p:ph type="ftr" sz="quarter" idx="2"/>
          </p:nvPr>
        </p:nvSpPr>
        <p:spPr>
          <a:xfrm>
            <a:off x="0" y="8847138"/>
            <a:ext cx="2971800" cy="46513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847138"/>
            <a:ext cx="2971800" cy="465137"/>
          </a:xfrm>
          <a:prstGeom prst="rect">
            <a:avLst/>
          </a:prstGeom>
        </p:spPr>
        <p:txBody>
          <a:bodyPr vert="horz" lIns="91440" tIns="45720" rIns="91440" bIns="45720" rtlCol="0" anchor="b"/>
          <a:lstStyle>
            <a:lvl1pPr algn="r">
              <a:defRPr sz="1200"/>
            </a:lvl1pPr>
          </a:lstStyle>
          <a:p>
            <a:fld id="{3D44F44C-1CBD-4FBE-817A-E465CB5BA6ED}" type="slidenum">
              <a:rPr lang="en-US" smtClean="0"/>
              <a:t>‹#›</a:t>
            </a:fld>
            <a:endParaRPr lang="en-US"/>
          </a:p>
        </p:txBody>
      </p:sp>
    </p:spTree>
    <p:extLst>
      <p:ext uri="{BB962C8B-B14F-4D97-AF65-F5344CB8AC3E}">
        <p14:creationId xmlns:p14="http://schemas.microsoft.com/office/powerpoint/2010/main" val="2995861055"/>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Title Slide-animated bar">
    <p:spTree>
      <p:nvGrpSpPr>
        <p:cNvPr id="1" name=""/>
        <p:cNvGrpSpPr/>
        <p:nvPr/>
      </p:nvGrpSpPr>
      <p:grpSpPr>
        <a:xfrm>
          <a:off x="0" y="0"/>
          <a:ext cx="0" cy="0"/>
          <a:chOff x="0" y="0"/>
          <a:chExt cx="0" cy="0"/>
        </a:xfrm>
      </p:grpSpPr>
      <p:pic>
        <p:nvPicPr>
          <p:cNvPr id="60" name="Picture 59" descr="bottom bar.jpg"/>
          <p:cNvPicPr>
            <a:picLocks noChangeAspect="1"/>
          </p:cNvPicPr>
          <p:nvPr/>
        </p:nvPicPr>
        <p:blipFill>
          <a:blip r:embed="rId2" cstate="print"/>
          <a:stretch>
            <a:fillRect/>
          </a:stretch>
        </p:blipFill>
        <p:spPr>
          <a:xfrm>
            <a:off x="333375" y="6378339"/>
            <a:ext cx="8477250" cy="162912"/>
          </a:xfrm>
          <a:prstGeom prst="rect">
            <a:avLst/>
          </a:prstGeom>
        </p:spPr>
      </p:pic>
      <p:sp>
        <p:nvSpPr>
          <p:cNvPr id="47" name="Rectangle 46"/>
          <p:cNvSpPr/>
          <p:nvPr/>
        </p:nvSpPr>
        <p:spPr>
          <a:xfrm>
            <a:off x="3405352" y="5948636"/>
            <a:ext cx="599089" cy="1145627"/>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6" name="Rectangle 45"/>
          <p:cNvSpPr/>
          <p:nvPr/>
        </p:nvSpPr>
        <p:spPr>
          <a:xfrm>
            <a:off x="1460939" y="5948636"/>
            <a:ext cx="472965" cy="1145627"/>
          </a:xfrm>
          <a:prstGeom prst="rect">
            <a:avLst/>
          </a:prstGeom>
          <a:solidFill>
            <a:srgbClr val="6DB344">
              <a:alpha val="4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5" name="Rectangle 44"/>
          <p:cNvSpPr/>
          <p:nvPr/>
        </p:nvSpPr>
        <p:spPr>
          <a:xfrm>
            <a:off x="4771697" y="5948636"/>
            <a:ext cx="472965" cy="1145627"/>
          </a:xfrm>
          <a:prstGeom prst="rect">
            <a:avLst/>
          </a:prstGeom>
          <a:solidFill>
            <a:srgbClr val="0096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33" name="Rounded Rectangle 32"/>
          <p:cNvSpPr/>
          <p:nvPr/>
        </p:nvSpPr>
        <p:spPr>
          <a:xfrm rot="10800000" flipH="1">
            <a:off x="2856506" y="831272"/>
            <a:ext cx="656314" cy="424307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28" name="Rounded Rectangle 27"/>
          <p:cNvSpPr/>
          <p:nvPr/>
        </p:nvSpPr>
        <p:spPr>
          <a:xfrm rot="10800000" flipH="1">
            <a:off x="821966" y="4716780"/>
            <a:ext cx="656314" cy="150749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29" name="Rounded Rectangle 28"/>
          <p:cNvSpPr/>
          <p:nvPr/>
        </p:nvSpPr>
        <p:spPr>
          <a:xfrm rot="10800000" flipH="1">
            <a:off x="1332506" y="1981200"/>
            <a:ext cx="656314" cy="424307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30" name="Rounded Rectangle 29"/>
          <p:cNvSpPr/>
          <p:nvPr/>
        </p:nvSpPr>
        <p:spPr>
          <a:xfrm rot="10800000" flipH="1">
            <a:off x="5869870" y="6614159"/>
            <a:ext cx="780312" cy="3319549"/>
          </a:xfrm>
          <a:prstGeom prst="roundRect">
            <a:avLst>
              <a:gd name="adj" fmla="val 50000"/>
            </a:avLst>
          </a:prstGeom>
          <a:solidFill>
            <a:srgbClr val="1F8BAE">
              <a:alpha val="3882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31" name="Rounded Rectangle 30"/>
          <p:cNvSpPr/>
          <p:nvPr/>
        </p:nvSpPr>
        <p:spPr>
          <a:xfrm rot="10800000" flipH="1">
            <a:off x="6933206" y="6614160"/>
            <a:ext cx="656314" cy="150749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9" name="Rectangle 3"/>
          <p:cNvSpPr>
            <a:spLocks noChangeArrowheads="1"/>
          </p:cNvSpPr>
          <p:nvPr/>
        </p:nvSpPr>
        <p:spPr bwMode="hidden">
          <a:xfrm>
            <a:off x="0" y="0"/>
            <a:ext cx="9144000" cy="177800"/>
          </a:xfrm>
          <a:prstGeom prst="rect">
            <a:avLst/>
          </a:prstGeom>
          <a:solidFill>
            <a:schemeClr val="bg2"/>
          </a:solidFill>
          <a:ln w="25400" algn="ctr">
            <a:noFill/>
            <a:miter lim="800000"/>
            <a:headEnd/>
            <a:tailEnd/>
          </a:ln>
          <a:effectLst/>
        </p:spPr>
        <p:txBody>
          <a:bodyPr wrap="none" anchor="ctr"/>
          <a:lstStyle/>
          <a:p>
            <a:endParaRPr lang="en-US">
              <a:latin typeface="+mj-lt"/>
            </a:endParaRPr>
          </a:p>
        </p:txBody>
      </p:sp>
      <p:sp>
        <p:nvSpPr>
          <p:cNvPr id="34" name="Rounded Rectangle 33"/>
          <p:cNvSpPr/>
          <p:nvPr/>
        </p:nvSpPr>
        <p:spPr>
          <a:xfrm rot="10800000" flipH="1">
            <a:off x="2191486" y="6719450"/>
            <a:ext cx="662549" cy="6331065"/>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35" name="Rounded Rectangle 34"/>
          <p:cNvSpPr/>
          <p:nvPr/>
        </p:nvSpPr>
        <p:spPr>
          <a:xfrm rot="10800000" flipH="1">
            <a:off x="2794161" y="6668595"/>
            <a:ext cx="779356" cy="5546310"/>
          </a:xfrm>
          <a:prstGeom prst="roundRect">
            <a:avLst>
              <a:gd name="adj" fmla="val 50000"/>
            </a:avLst>
          </a:prstGeom>
          <a:gradFill flip="none" rotWithShape="1">
            <a:gsLst>
              <a:gs pos="0">
                <a:schemeClr val="accent2">
                  <a:shade val="30000"/>
                  <a:satMod val="115000"/>
                </a:schemeClr>
              </a:gs>
              <a:gs pos="50000">
                <a:schemeClr val="accent2">
                  <a:shade val="67500"/>
                  <a:satMod val="115000"/>
                </a:schemeClr>
              </a:gs>
              <a:gs pos="100000">
                <a:schemeClr val="accent2">
                  <a:shade val="100000"/>
                  <a:satMod val="115000"/>
                </a:schemeClr>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36" name="Rounded Rectangle 35"/>
          <p:cNvSpPr/>
          <p:nvPr/>
        </p:nvSpPr>
        <p:spPr>
          <a:xfrm rot="10800000" flipH="1">
            <a:off x="4920834" y="1025236"/>
            <a:ext cx="656314" cy="424307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37" name="Rounded Rectangle 36"/>
          <p:cNvSpPr/>
          <p:nvPr/>
        </p:nvSpPr>
        <p:spPr>
          <a:xfrm rot="10800000" flipH="1">
            <a:off x="5391889" y="1731818"/>
            <a:ext cx="656314" cy="424307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38" name="Rounded Rectangle 37"/>
          <p:cNvSpPr/>
          <p:nvPr/>
        </p:nvSpPr>
        <p:spPr>
          <a:xfrm rot="10800000" flipH="1">
            <a:off x="341313" y="6708752"/>
            <a:ext cx="780312" cy="3319549"/>
          </a:xfrm>
          <a:prstGeom prst="roundRect">
            <a:avLst>
              <a:gd name="adj" fmla="val 50000"/>
            </a:avLst>
          </a:prstGeom>
          <a:gradFill flip="none" rotWithShape="1">
            <a:gsLst>
              <a:gs pos="0">
                <a:srgbClr val="4DCAFF">
                  <a:shade val="30000"/>
                  <a:satMod val="115000"/>
                  <a:alpha val="26000"/>
                </a:srgbClr>
              </a:gs>
              <a:gs pos="50000">
                <a:srgbClr val="4DCAFF">
                  <a:shade val="67500"/>
                  <a:satMod val="115000"/>
                </a:srgbClr>
              </a:gs>
              <a:gs pos="100000">
                <a:srgbClr val="4DCAFF">
                  <a:shade val="100000"/>
                  <a:satMod val="115000"/>
                </a:srgbClr>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39" name="Rounded Rectangle 38"/>
          <p:cNvSpPr/>
          <p:nvPr/>
        </p:nvSpPr>
        <p:spPr>
          <a:xfrm rot="10800000" flipH="1">
            <a:off x="8038251" y="8318268"/>
            <a:ext cx="780312" cy="3319549"/>
          </a:xfrm>
          <a:prstGeom prst="roundRect">
            <a:avLst>
              <a:gd name="adj" fmla="val 50000"/>
            </a:avLst>
          </a:prstGeom>
          <a:solidFill>
            <a:schemeClr val="accent3">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1" name="Rounded Rectangle 40"/>
          <p:cNvSpPr/>
          <p:nvPr/>
        </p:nvSpPr>
        <p:spPr>
          <a:xfrm rot="10800000" flipH="1">
            <a:off x="8162249" y="1731818"/>
            <a:ext cx="656314" cy="424307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2" name="Rounded Rectangle 41"/>
          <p:cNvSpPr/>
          <p:nvPr/>
        </p:nvSpPr>
        <p:spPr>
          <a:xfrm rot="10800000" flipH="1">
            <a:off x="3770906" y="1981200"/>
            <a:ext cx="656314" cy="424307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85" name="Rectangle 84"/>
          <p:cNvSpPr/>
          <p:nvPr/>
        </p:nvSpPr>
        <p:spPr>
          <a:xfrm>
            <a:off x="0" y="0"/>
            <a:ext cx="9129008" cy="637831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8" name="Subtitle 2"/>
          <p:cNvSpPr>
            <a:spLocks noGrp="1"/>
          </p:cNvSpPr>
          <p:nvPr>
            <p:ph type="subTitle" idx="1" hasCustomPrompt="1"/>
          </p:nvPr>
        </p:nvSpPr>
        <p:spPr>
          <a:xfrm>
            <a:off x="236383" y="4464066"/>
            <a:ext cx="8112126" cy="384175"/>
          </a:xfrm>
        </p:spPr>
        <p:txBody>
          <a:bodyPr>
            <a:normAutofit/>
          </a:bodyPr>
          <a:lstStyle>
            <a:lvl1pPr marL="0" indent="0" algn="l">
              <a:buNone/>
              <a:defRPr lang="en-US" sz="2000" kern="1200" dirty="0">
                <a:solidFill>
                  <a:srgbClr val="6DB344"/>
                </a:solidFill>
                <a:latin typeface="+mj-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marL="0" lvl="0" indent="0" algn="l" defTabSz="914400" rtl="0" eaLnBrk="1" latinLnBrk="0" hangingPunct="1">
              <a:lnSpc>
                <a:spcPct val="95000"/>
              </a:lnSpc>
              <a:spcBef>
                <a:spcPts val="1440"/>
              </a:spcBef>
              <a:buClr>
                <a:srgbClr val="92D050"/>
              </a:buClr>
              <a:buSzPct val="90000"/>
              <a:buFont typeface="Arial" pitchFamily="34" charset="0"/>
              <a:buNone/>
              <a:tabLst/>
            </a:pPr>
            <a:r>
              <a:rPr lang="en-US" dirty="0" smtClean="0"/>
              <a:t>Presenter Name and Title Go Here</a:t>
            </a:r>
            <a:endParaRPr lang="en-US" dirty="0"/>
          </a:p>
        </p:txBody>
      </p:sp>
      <p:sp>
        <p:nvSpPr>
          <p:cNvPr id="50" name="Title 1"/>
          <p:cNvSpPr>
            <a:spLocks noGrp="1"/>
          </p:cNvSpPr>
          <p:nvPr>
            <p:ph type="ctrTitle" hasCustomPrompt="1"/>
          </p:nvPr>
        </p:nvSpPr>
        <p:spPr>
          <a:xfrm>
            <a:off x="221393" y="1248229"/>
            <a:ext cx="8112125" cy="2907239"/>
          </a:xfrm>
        </p:spPr>
        <p:txBody>
          <a:bodyPr/>
          <a:lstStyle>
            <a:lvl1pPr algn="l" defTabSz="914400" rtl="0" eaLnBrk="1" latinLnBrk="0" hangingPunct="1">
              <a:lnSpc>
                <a:spcPct val="90000"/>
              </a:lnSpc>
              <a:spcBef>
                <a:spcPct val="0"/>
              </a:spcBef>
              <a:buNone/>
              <a:defRPr lang="en-US" sz="6000" b="0" kern="1200" spc="-200" baseline="0" dirty="0">
                <a:gradFill flip="none" rotWithShape="1">
                  <a:gsLst>
                    <a:gs pos="0">
                      <a:srgbClr val="55E6ED"/>
                    </a:gs>
                    <a:gs pos="80000">
                      <a:srgbClr val="009249"/>
                    </a:gs>
                  </a:gsLst>
                  <a:lin ang="12000000" scaled="0"/>
                  <a:tileRect/>
                </a:gradFill>
                <a:latin typeface="+mj-lt"/>
                <a:ea typeface="+mj-ea"/>
                <a:cs typeface="+mj-cs"/>
              </a:defRPr>
            </a:lvl1pPr>
          </a:lstStyle>
          <a:p>
            <a:r>
              <a:rPr lang="en-US" dirty="0" smtClean="0"/>
              <a:t>Presentation Title Goes Here</a:t>
            </a:r>
            <a:endParaRPr lang="en-US" dirty="0"/>
          </a:p>
        </p:txBody>
      </p:sp>
      <p:grpSp>
        <p:nvGrpSpPr>
          <p:cNvPr id="2" name="Group 67"/>
          <p:cNvGrpSpPr/>
          <p:nvPr/>
        </p:nvGrpSpPr>
        <p:grpSpPr>
          <a:xfrm>
            <a:off x="341314" y="311151"/>
            <a:ext cx="829170" cy="438358"/>
            <a:chOff x="609600" y="528537"/>
            <a:chExt cx="1444734" cy="763789"/>
          </a:xfrm>
          <a:gradFill flip="none" rotWithShape="1">
            <a:gsLst>
              <a:gs pos="11000">
                <a:schemeClr val="accent2"/>
              </a:gs>
              <a:gs pos="100000">
                <a:schemeClr val="accent5"/>
              </a:gs>
            </a:gsLst>
            <a:lin ang="2700000" scaled="1"/>
            <a:tileRect/>
          </a:gradFill>
        </p:grpSpPr>
        <p:sp>
          <p:nvSpPr>
            <p:cNvPr id="69" name="Rectangle 68"/>
            <p:cNvSpPr>
              <a:spLocks noChangeArrowheads="1"/>
            </p:cNvSpPr>
            <p:nvPr/>
          </p:nvSpPr>
          <p:spPr bwMode="black">
            <a:xfrm>
              <a:off x="1016578" y="1035681"/>
              <a:ext cx="65914" cy="249730"/>
            </a:xfrm>
            <a:prstGeom prst="rect">
              <a:avLst/>
            </a:prstGeom>
            <a:grpFill/>
            <a:ln w="9525">
              <a:noFill/>
              <a:miter lim="800000"/>
              <a:headEnd/>
              <a:tailEnd/>
            </a:ln>
          </p:spPr>
          <p:txBody>
            <a:bodyPr/>
            <a:lstStyle/>
            <a:p>
              <a:endParaRPr lang="en-US">
                <a:latin typeface="+mj-lt"/>
              </a:endParaRPr>
            </a:p>
          </p:txBody>
        </p:sp>
        <p:sp>
          <p:nvSpPr>
            <p:cNvPr id="70" name="Freeform 69"/>
            <p:cNvSpPr>
              <a:spLocks/>
            </p:cNvSpPr>
            <p:nvPr/>
          </p:nvSpPr>
          <p:spPr bwMode="black">
            <a:xfrm>
              <a:off x="1400563" y="1028765"/>
              <a:ext cx="190843" cy="263561"/>
            </a:xfrm>
            <a:custGeom>
              <a:avLst/>
              <a:gdLst/>
              <a:ahLst/>
              <a:cxnLst>
                <a:cxn ang="0">
                  <a:pos x="58" y="24"/>
                </a:cxn>
                <a:cxn ang="0">
                  <a:pos x="42" y="20"/>
                </a:cxn>
                <a:cxn ang="0">
                  <a:pos x="21" y="40"/>
                </a:cxn>
                <a:cxn ang="0">
                  <a:pos x="42" y="60"/>
                </a:cxn>
                <a:cxn ang="0">
                  <a:pos x="58" y="56"/>
                </a:cxn>
                <a:cxn ang="0">
                  <a:pos x="58" y="77"/>
                </a:cxn>
                <a:cxn ang="0">
                  <a:pos x="41" y="80"/>
                </a:cxn>
                <a:cxn ang="0">
                  <a:pos x="0" y="40"/>
                </a:cxn>
                <a:cxn ang="0">
                  <a:pos x="41" y="0"/>
                </a:cxn>
                <a:cxn ang="0">
                  <a:pos x="58" y="3"/>
                </a:cxn>
                <a:cxn ang="0">
                  <a:pos x="58" y="24"/>
                </a:cxn>
              </a:cxnLst>
              <a:rect l="0" t="0" r="r" b="b"/>
              <a:pathLst>
                <a:path w="58" h="80">
                  <a:moveTo>
                    <a:pt x="58" y="24"/>
                  </a:moveTo>
                  <a:cubicBezTo>
                    <a:pt x="58" y="23"/>
                    <a:pt x="51" y="20"/>
                    <a:pt x="42" y="20"/>
                  </a:cubicBezTo>
                  <a:cubicBezTo>
                    <a:pt x="30" y="20"/>
                    <a:pt x="21" y="28"/>
                    <a:pt x="21" y="40"/>
                  </a:cubicBezTo>
                  <a:cubicBezTo>
                    <a:pt x="21" y="51"/>
                    <a:pt x="29" y="60"/>
                    <a:pt x="42" y="60"/>
                  </a:cubicBezTo>
                  <a:cubicBezTo>
                    <a:pt x="51" y="60"/>
                    <a:pt x="57" y="57"/>
                    <a:pt x="58" y="56"/>
                  </a:cubicBezTo>
                  <a:cubicBezTo>
                    <a:pt x="58" y="77"/>
                    <a:pt x="58" y="77"/>
                    <a:pt x="58" y="77"/>
                  </a:cubicBezTo>
                  <a:cubicBezTo>
                    <a:pt x="56" y="78"/>
                    <a:pt x="49" y="80"/>
                    <a:pt x="41" y="80"/>
                  </a:cubicBezTo>
                  <a:cubicBezTo>
                    <a:pt x="19" y="80"/>
                    <a:pt x="0" y="65"/>
                    <a:pt x="0" y="40"/>
                  </a:cubicBezTo>
                  <a:cubicBezTo>
                    <a:pt x="0" y="17"/>
                    <a:pt x="17" y="0"/>
                    <a:pt x="41" y="0"/>
                  </a:cubicBezTo>
                  <a:cubicBezTo>
                    <a:pt x="50" y="0"/>
                    <a:pt x="56" y="3"/>
                    <a:pt x="58" y="3"/>
                  </a:cubicBezTo>
                  <a:lnTo>
                    <a:pt x="58" y="24"/>
                  </a:lnTo>
                  <a:close/>
                </a:path>
              </a:pathLst>
            </a:custGeom>
            <a:grpFill/>
            <a:ln w="9525">
              <a:noFill/>
              <a:round/>
              <a:headEnd/>
              <a:tailEnd/>
            </a:ln>
          </p:spPr>
          <p:txBody>
            <a:bodyPr/>
            <a:lstStyle/>
            <a:p>
              <a:endParaRPr lang="en-US">
                <a:latin typeface="+mj-lt"/>
              </a:endParaRPr>
            </a:p>
          </p:txBody>
        </p:sp>
        <p:sp>
          <p:nvSpPr>
            <p:cNvPr id="71" name="Freeform 70"/>
            <p:cNvSpPr>
              <a:spLocks/>
            </p:cNvSpPr>
            <p:nvPr/>
          </p:nvSpPr>
          <p:spPr bwMode="black">
            <a:xfrm>
              <a:off x="740661" y="1028765"/>
              <a:ext cx="190843" cy="263561"/>
            </a:xfrm>
            <a:custGeom>
              <a:avLst/>
              <a:gdLst/>
              <a:ahLst/>
              <a:cxnLst>
                <a:cxn ang="0">
                  <a:pos x="58" y="24"/>
                </a:cxn>
                <a:cxn ang="0">
                  <a:pos x="42" y="20"/>
                </a:cxn>
                <a:cxn ang="0">
                  <a:pos x="21" y="40"/>
                </a:cxn>
                <a:cxn ang="0">
                  <a:pos x="42" y="60"/>
                </a:cxn>
                <a:cxn ang="0">
                  <a:pos x="58" y="56"/>
                </a:cxn>
                <a:cxn ang="0">
                  <a:pos x="58" y="77"/>
                </a:cxn>
                <a:cxn ang="0">
                  <a:pos x="40" y="80"/>
                </a:cxn>
                <a:cxn ang="0">
                  <a:pos x="0" y="40"/>
                </a:cxn>
                <a:cxn ang="0">
                  <a:pos x="40" y="0"/>
                </a:cxn>
                <a:cxn ang="0">
                  <a:pos x="58" y="3"/>
                </a:cxn>
                <a:cxn ang="0">
                  <a:pos x="58" y="24"/>
                </a:cxn>
              </a:cxnLst>
              <a:rect l="0" t="0" r="r" b="b"/>
              <a:pathLst>
                <a:path w="58" h="80">
                  <a:moveTo>
                    <a:pt x="58" y="24"/>
                  </a:moveTo>
                  <a:cubicBezTo>
                    <a:pt x="57" y="23"/>
                    <a:pt x="51" y="20"/>
                    <a:pt x="42" y="20"/>
                  </a:cubicBezTo>
                  <a:cubicBezTo>
                    <a:pt x="29" y="20"/>
                    <a:pt x="21" y="28"/>
                    <a:pt x="21" y="40"/>
                  </a:cubicBezTo>
                  <a:cubicBezTo>
                    <a:pt x="21" y="51"/>
                    <a:pt x="29" y="60"/>
                    <a:pt x="42" y="60"/>
                  </a:cubicBezTo>
                  <a:cubicBezTo>
                    <a:pt x="51" y="60"/>
                    <a:pt x="57" y="57"/>
                    <a:pt x="58" y="56"/>
                  </a:cubicBezTo>
                  <a:cubicBezTo>
                    <a:pt x="58" y="77"/>
                    <a:pt x="58" y="77"/>
                    <a:pt x="58" y="77"/>
                  </a:cubicBezTo>
                  <a:cubicBezTo>
                    <a:pt x="56" y="78"/>
                    <a:pt x="49" y="80"/>
                    <a:pt x="40" y="80"/>
                  </a:cubicBezTo>
                  <a:cubicBezTo>
                    <a:pt x="19" y="80"/>
                    <a:pt x="0" y="65"/>
                    <a:pt x="0" y="40"/>
                  </a:cubicBezTo>
                  <a:cubicBezTo>
                    <a:pt x="0" y="17"/>
                    <a:pt x="17" y="0"/>
                    <a:pt x="40" y="0"/>
                  </a:cubicBezTo>
                  <a:cubicBezTo>
                    <a:pt x="49" y="0"/>
                    <a:pt x="56" y="3"/>
                    <a:pt x="58" y="3"/>
                  </a:cubicBezTo>
                  <a:lnTo>
                    <a:pt x="58" y="24"/>
                  </a:lnTo>
                  <a:close/>
                </a:path>
              </a:pathLst>
            </a:custGeom>
            <a:grpFill/>
            <a:ln w="9525">
              <a:noFill/>
              <a:round/>
              <a:headEnd/>
              <a:tailEnd/>
            </a:ln>
          </p:spPr>
          <p:txBody>
            <a:bodyPr/>
            <a:lstStyle/>
            <a:p>
              <a:endParaRPr lang="en-US">
                <a:latin typeface="+mj-lt"/>
              </a:endParaRPr>
            </a:p>
          </p:txBody>
        </p:sp>
        <p:sp>
          <p:nvSpPr>
            <p:cNvPr id="72" name="Freeform 71"/>
            <p:cNvSpPr>
              <a:spLocks noEditPoints="1"/>
            </p:cNvSpPr>
            <p:nvPr/>
          </p:nvSpPr>
          <p:spPr bwMode="black">
            <a:xfrm>
              <a:off x="1660385" y="1028765"/>
              <a:ext cx="262122" cy="263561"/>
            </a:xfrm>
            <a:custGeom>
              <a:avLst/>
              <a:gdLst/>
              <a:ahLst/>
              <a:cxnLst>
                <a:cxn ang="0">
                  <a:pos x="80" y="40"/>
                </a:cxn>
                <a:cxn ang="0">
                  <a:pos x="40" y="80"/>
                </a:cxn>
                <a:cxn ang="0">
                  <a:pos x="0" y="40"/>
                </a:cxn>
                <a:cxn ang="0">
                  <a:pos x="40" y="0"/>
                </a:cxn>
                <a:cxn ang="0">
                  <a:pos x="80" y="40"/>
                </a:cxn>
                <a:cxn ang="0">
                  <a:pos x="40" y="20"/>
                </a:cxn>
                <a:cxn ang="0">
                  <a:pos x="20" y="40"/>
                </a:cxn>
                <a:cxn ang="0">
                  <a:pos x="40" y="60"/>
                </a:cxn>
                <a:cxn ang="0">
                  <a:pos x="60" y="40"/>
                </a:cxn>
                <a:cxn ang="0">
                  <a:pos x="40" y="20"/>
                </a:cxn>
              </a:cxnLst>
              <a:rect l="0" t="0" r="r" b="b"/>
              <a:pathLst>
                <a:path w="80" h="80">
                  <a:moveTo>
                    <a:pt x="80" y="40"/>
                  </a:moveTo>
                  <a:cubicBezTo>
                    <a:pt x="80" y="62"/>
                    <a:pt x="64" y="80"/>
                    <a:pt x="40" y="80"/>
                  </a:cubicBezTo>
                  <a:cubicBezTo>
                    <a:pt x="16" y="80"/>
                    <a:pt x="0" y="62"/>
                    <a:pt x="0" y="40"/>
                  </a:cubicBezTo>
                  <a:cubicBezTo>
                    <a:pt x="0" y="18"/>
                    <a:pt x="16" y="0"/>
                    <a:pt x="40" y="0"/>
                  </a:cubicBezTo>
                  <a:cubicBezTo>
                    <a:pt x="64" y="0"/>
                    <a:pt x="80" y="18"/>
                    <a:pt x="80" y="40"/>
                  </a:cubicBezTo>
                  <a:moveTo>
                    <a:pt x="40" y="20"/>
                  </a:moveTo>
                  <a:cubicBezTo>
                    <a:pt x="29" y="20"/>
                    <a:pt x="20" y="29"/>
                    <a:pt x="20" y="40"/>
                  </a:cubicBezTo>
                  <a:cubicBezTo>
                    <a:pt x="20" y="51"/>
                    <a:pt x="29" y="60"/>
                    <a:pt x="40" y="60"/>
                  </a:cubicBezTo>
                  <a:cubicBezTo>
                    <a:pt x="51" y="60"/>
                    <a:pt x="60" y="51"/>
                    <a:pt x="60" y="40"/>
                  </a:cubicBezTo>
                  <a:cubicBezTo>
                    <a:pt x="60" y="29"/>
                    <a:pt x="51" y="20"/>
                    <a:pt x="40" y="20"/>
                  </a:cubicBezTo>
                </a:path>
              </a:pathLst>
            </a:custGeom>
            <a:grpFill/>
            <a:ln w="9525">
              <a:noFill/>
              <a:round/>
              <a:headEnd/>
              <a:tailEnd/>
            </a:ln>
          </p:spPr>
          <p:txBody>
            <a:bodyPr/>
            <a:lstStyle/>
            <a:p>
              <a:endParaRPr lang="en-US">
                <a:latin typeface="+mj-lt"/>
              </a:endParaRPr>
            </a:p>
          </p:txBody>
        </p:sp>
        <p:sp>
          <p:nvSpPr>
            <p:cNvPr id="73" name="Freeform 72"/>
            <p:cNvSpPr>
              <a:spLocks/>
            </p:cNvSpPr>
            <p:nvPr/>
          </p:nvSpPr>
          <p:spPr bwMode="black">
            <a:xfrm>
              <a:off x="1167566" y="1028765"/>
              <a:ext cx="170916" cy="263561"/>
            </a:xfrm>
            <a:custGeom>
              <a:avLst/>
              <a:gdLst/>
              <a:ahLst/>
              <a:cxnLst>
                <a:cxn ang="0">
                  <a:pos x="47" y="19"/>
                </a:cxn>
                <a:cxn ang="0">
                  <a:pos x="32" y="17"/>
                </a:cxn>
                <a:cxn ang="0">
                  <a:pos x="20" y="23"/>
                </a:cxn>
                <a:cxn ang="0">
                  <a:pos x="29" y="30"/>
                </a:cxn>
                <a:cxn ang="0">
                  <a:pos x="34" y="32"/>
                </a:cxn>
                <a:cxn ang="0">
                  <a:pos x="52" y="54"/>
                </a:cxn>
                <a:cxn ang="0">
                  <a:pos x="21" y="80"/>
                </a:cxn>
                <a:cxn ang="0">
                  <a:pos x="0" y="77"/>
                </a:cxn>
                <a:cxn ang="0">
                  <a:pos x="0" y="60"/>
                </a:cxn>
                <a:cxn ang="0">
                  <a:pos x="18" y="63"/>
                </a:cxn>
                <a:cxn ang="0">
                  <a:pos x="32" y="56"/>
                </a:cxn>
                <a:cxn ang="0">
                  <a:pos x="23" y="48"/>
                </a:cxn>
                <a:cxn ang="0">
                  <a:pos x="19" y="47"/>
                </a:cxn>
                <a:cxn ang="0">
                  <a:pos x="0" y="24"/>
                </a:cxn>
                <a:cxn ang="0">
                  <a:pos x="28" y="0"/>
                </a:cxn>
                <a:cxn ang="0">
                  <a:pos x="47" y="3"/>
                </a:cxn>
                <a:cxn ang="0">
                  <a:pos x="47" y="19"/>
                </a:cxn>
              </a:cxnLst>
              <a:rect l="0" t="0" r="r" b="b"/>
              <a:pathLst>
                <a:path w="52" h="80">
                  <a:moveTo>
                    <a:pt x="47" y="19"/>
                  </a:moveTo>
                  <a:cubicBezTo>
                    <a:pt x="47" y="19"/>
                    <a:pt x="38" y="17"/>
                    <a:pt x="32" y="17"/>
                  </a:cubicBezTo>
                  <a:cubicBezTo>
                    <a:pt x="24" y="17"/>
                    <a:pt x="20" y="19"/>
                    <a:pt x="20" y="23"/>
                  </a:cubicBezTo>
                  <a:cubicBezTo>
                    <a:pt x="20" y="28"/>
                    <a:pt x="26" y="29"/>
                    <a:pt x="29" y="30"/>
                  </a:cubicBezTo>
                  <a:cubicBezTo>
                    <a:pt x="34" y="32"/>
                    <a:pt x="34" y="32"/>
                    <a:pt x="34" y="32"/>
                  </a:cubicBezTo>
                  <a:cubicBezTo>
                    <a:pt x="47" y="36"/>
                    <a:pt x="52" y="45"/>
                    <a:pt x="52" y="54"/>
                  </a:cubicBezTo>
                  <a:cubicBezTo>
                    <a:pt x="52" y="73"/>
                    <a:pt x="35" y="80"/>
                    <a:pt x="21" y="80"/>
                  </a:cubicBezTo>
                  <a:cubicBezTo>
                    <a:pt x="10" y="80"/>
                    <a:pt x="1" y="78"/>
                    <a:pt x="0" y="77"/>
                  </a:cubicBezTo>
                  <a:cubicBezTo>
                    <a:pt x="0" y="60"/>
                    <a:pt x="0" y="60"/>
                    <a:pt x="0" y="60"/>
                  </a:cubicBezTo>
                  <a:cubicBezTo>
                    <a:pt x="2" y="60"/>
                    <a:pt x="10" y="63"/>
                    <a:pt x="18" y="63"/>
                  </a:cubicBezTo>
                  <a:cubicBezTo>
                    <a:pt x="28" y="63"/>
                    <a:pt x="32" y="60"/>
                    <a:pt x="32" y="56"/>
                  </a:cubicBezTo>
                  <a:cubicBezTo>
                    <a:pt x="32" y="52"/>
                    <a:pt x="28" y="49"/>
                    <a:pt x="23" y="48"/>
                  </a:cubicBezTo>
                  <a:cubicBezTo>
                    <a:pt x="22" y="48"/>
                    <a:pt x="21" y="47"/>
                    <a:pt x="19" y="47"/>
                  </a:cubicBezTo>
                  <a:cubicBezTo>
                    <a:pt x="9" y="43"/>
                    <a:pt x="0" y="37"/>
                    <a:pt x="0" y="24"/>
                  </a:cubicBezTo>
                  <a:cubicBezTo>
                    <a:pt x="0" y="10"/>
                    <a:pt x="10" y="0"/>
                    <a:pt x="28" y="0"/>
                  </a:cubicBezTo>
                  <a:cubicBezTo>
                    <a:pt x="37" y="0"/>
                    <a:pt x="46" y="3"/>
                    <a:pt x="47" y="3"/>
                  </a:cubicBezTo>
                  <a:lnTo>
                    <a:pt x="47" y="19"/>
                  </a:lnTo>
                  <a:close/>
                </a:path>
              </a:pathLst>
            </a:custGeom>
            <a:grpFill/>
            <a:ln w="9525">
              <a:noFill/>
              <a:round/>
              <a:headEnd/>
              <a:tailEnd/>
            </a:ln>
          </p:spPr>
          <p:txBody>
            <a:bodyPr/>
            <a:lstStyle/>
            <a:p>
              <a:endParaRPr lang="en-US">
                <a:latin typeface="+mj-lt"/>
              </a:endParaRPr>
            </a:p>
          </p:txBody>
        </p:sp>
        <p:sp>
          <p:nvSpPr>
            <p:cNvPr id="74" name="Freeform 73"/>
            <p:cNvSpPr>
              <a:spLocks/>
            </p:cNvSpPr>
            <p:nvPr/>
          </p:nvSpPr>
          <p:spPr bwMode="black">
            <a:xfrm>
              <a:off x="609600" y="732931"/>
              <a:ext cx="62081" cy="128323"/>
            </a:xfrm>
            <a:custGeom>
              <a:avLst/>
              <a:gdLst/>
              <a:ahLst/>
              <a:cxnLst>
                <a:cxn ang="0">
                  <a:pos x="19" y="10"/>
                </a:cxn>
                <a:cxn ang="0">
                  <a:pos x="10" y="0"/>
                </a:cxn>
                <a:cxn ang="0">
                  <a:pos x="0" y="10"/>
                </a:cxn>
                <a:cxn ang="0">
                  <a:pos x="0" y="30"/>
                </a:cxn>
                <a:cxn ang="0">
                  <a:pos x="10" y="39"/>
                </a:cxn>
                <a:cxn ang="0">
                  <a:pos x="19" y="30"/>
                </a:cxn>
                <a:cxn ang="0">
                  <a:pos x="19" y="10"/>
                </a:cxn>
              </a:cxnLst>
              <a:rect l="0" t="0" r="r" b="b"/>
              <a:pathLst>
                <a:path w="19" h="39">
                  <a:moveTo>
                    <a:pt x="19" y="10"/>
                  </a:moveTo>
                  <a:cubicBezTo>
                    <a:pt x="19" y="4"/>
                    <a:pt x="15" y="0"/>
                    <a:pt x="10" y="0"/>
                  </a:cubicBezTo>
                  <a:cubicBezTo>
                    <a:pt x="4" y="0"/>
                    <a:pt x="0" y="4"/>
                    <a:pt x="0" y="10"/>
                  </a:cubicBezTo>
                  <a:cubicBezTo>
                    <a:pt x="0" y="30"/>
                    <a:pt x="0" y="30"/>
                    <a:pt x="0" y="30"/>
                  </a:cubicBezTo>
                  <a:cubicBezTo>
                    <a:pt x="0" y="35"/>
                    <a:pt x="4" y="39"/>
                    <a:pt x="10" y="39"/>
                  </a:cubicBezTo>
                  <a:cubicBezTo>
                    <a:pt x="15" y="39"/>
                    <a:pt x="19" y="35"/>
                    <a:pt x="19" y="30"/>
                  </a:cubicBezTo>
                  <a:lnTo>
                    <a:pt x="19" y="10"/>
                  </a:lnTo>
                  <a:close/>
                </a:path>
              </a:pathLst>
            </a:custGeom>
            <a:grpFill/>
            <a:ln w="9525">
              <a:noFill/>
              <a:round/>
              <a:headEnd/>
              <a:tailEnd/>
            </a:ln>
          </p:spPr>
          <p:txBody>
            <a:bodyPr/>
            <a:lstStyle/>
            <a:p>
              <a:endParaRPr lang="en-US">
                <a:latin typeface="+mj-lt"/>
              </a:endParaRPr>
            </a:p>
          </p:txBody>
        </p:sp>
        <p:sp>
          <p:nvSpPr>
            <p:cNvPr id="75" name="Freeform 74"/>
            <p:cNvSpPr>
              <a:spLocks/>
            </p:cNvSpPr>
            <p:nvPr/>
          </p:nvSpPr>
          <p:spPr bwMode="black">
            <a:xfrm>
              <a:off x="783581" y="646870"/>
              <a:ext cx="62081" cy="214384"/>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4" y="0"/>
                    <a:pt x="9" y="0"/>
                  </a:cubicBezTo>
                  <a:cubicBezTo>
                    <a:pt x="4" y="0"/>
                    <a:pt x="0" y="4"/>
                    <a:pt x="0" y="9"/>
                  </a:cubicBezTo>
                  <a:cubicBezTo>
                    <a:pt x="0" y="56"/>
                    <a:pt x="0" y="56"/>
                    <a:pt x="0" y="56"/>
                  </a:cubicBezTo>
                  <a:cubicBezTo>
                    <a:pt x="0" y="61"/>
                    <a:pt x="4" y="65"/>
                    <a:pt x="9" y="65"/>
                  </a:cubicBezTo>
                  <a:cubicBezTo>
                    <a:pt x="14" y="65"/>
                    <a:pt x="19" y="61"/>
                    <a:pt x="19" y="56"/>
                  </a:cubicBezTo>
                  <a:lnTo>
                    <a:pt x="19" y="9"/>
                  </a:lnTo>
                  <a:close/>
                </a:path>
              </a:pathLst>
            </a:custGeom>
            <a:grpFill/>
            <a:ln w="9525">
              <a:noFill/>
              <a:round/>
              <a:headEnd/>
              <a:tailEnd/>
            </a:ln>
          </p:spPr>
          <p:txBody>
            <a:bodyPr/>
            <a:lstStyle/>
            <a:p>
              <a:endParaRPr lang="en-US">
                <a:latin typeface="+mj-lt"/>
              </a:endParaRPr>
            </a:p>
          </p:txBody>
        </p:sp>
        <p:sp>
          <p:nvSpPr>
            <p:cNvPr id="76" name="Freeform 75"/>
            <p:cNvSpPr>
              <a:spLocks/>
            </p:cNvSpPr>
            <p:nvPr/>
          </p:nvSpPr>
          <p:spPr bwMode="black">
            <a:xfrm>
              <a:off x="954497" y="528537"/>
              <a:ext cx="62081" cy="394958"/>
            </a:xfrm>
            <a:custGeom>
              <a:avLst/>
              <a:gdLst/>
              <a:ahLst/>
              <a:cxnLst>
                <a:cxn ang="0">
                  <a:pos x="19" y="9"/>
                </a:cxn>
                <a:cxn ang="0">
                  <a:pos x="10" y="0"/>
                </a:cxn>
                <a:cxn ang="0">
                  <a:pos x="0" y="9"/>
                </a:cxn>
                <a:cxn ang="0">
                  <a:pos x="0" y="111"/>
                </a:cxn>
                <a:cxn ang="0">
                  <a:pos x="10" y="120"/>
                </a:cxn>
                <a:cxn ang="0">
                  <a:pos x="19" y="111"/>
                </a:cxn>
                <a:cxn ang="0">
                  <a:pos x="19" y="9"/>
                </a:cxn>
              </a:cxnLst>
              <a:rect l="0" t="0" r="r" b="b"/>
              <a:pathLst>
                <a:path w="19" h="120">
                  <a:moveTo>
                    <a:pt x="19" y="9"/>
                  </a:moveTo>
                  <a:cubicBezTo>
                    <a:pt x="19" y="4"/>
                    <a:pt x="15" y="0"/>
                    <a:pt x="10" y="0"/>
                  </a:cubicBezTo>
                  <a:cubicBezTo>
                    <a:pt x="5" y="0"/>
                    <a:pt x="0" y="4"/>
                    <a:pt x="0" y="9"/>
                  </a:cubicBezTo>
                  <a:cubicBezTo>
                    <a:pt x="0" y="111"/>
                    <a:pt x="0" y="111"/>
                    <a:pt x="0" y="111"/>
                  </a:cubicBezTo>
                  <a:cubicBezTo>
                    <a:pt x="0" y="116"/>
                    <a:pt x="5" y="120"/>
                    <a:pt x="10" y="120"/>
                  </a:cubicBezTo>
                  <a:cubicBezTo>
                    <a:pt x="15" y="120"/>
                    <a:pt x="19" y="116"/>
                    <a:pt x="19" y="111"/>
                  </a:cubicBezTo>
                  <a:lnTo>
                    <a:pt x="19" y="9"/>
                  </a:lnTo>
                  <a:close/>
                </a:path>
              </a:pathLst>
            </a:custGeom>
            <a:grpFill/>
            <a:ln w="9525">
              <a:noFill/>
              <a:round/>
              <a:headEnd/>
              <a:tailEnd/>
            </a:ln>
          </p:spPr>
          <p:txBody>
            <a:bodyPr/>
            <a:lstStyle/>
            <a:p>
              <a:endParaRPr lang="en-US">
                <a:latin typeface="+mj-lt"/>
              </a:endParaRPr>
            </a:p>
          </p:txBody>
        </p:sp>
        <p:sp>
          <p:nvSpPr>
            <p:cNvPr id="77" name="Freeform 76"/>
            <p:cNvSpPr>
              <a:spLocks/>
            </p:cNvSpPr>
            <p:nvPr/>
          </p:nvSpPr>
          <p:spPr bwMode="black">
            <a:xfrm>
              <a:off x="1128478" y="646870"/>
              <a:ext cx="62081" cy="214384"/>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5" y="0"/>
                    <a:pt x="9" y="0"/>
                  </a:cubicBezTo>
                  <a:cubicBezTo>
                    <a:pt x="4" y="0"/>
                    <a:pt x="0" y="4"/>
                    <a:pt x="0" y="9"/>
                  </a:cubicBezTo>
                  <a:cubicBezTo>
                    <a:pt x="0" y="56"/>
                    <a:pt x="0" y="56"/>
                    <a:pt x="0" y="56"/>
                  </a:cubicBezTo>
                  <a:cubicBezTo>
                    <a:pt x="0" y="61"/>
                    <a:pt x="4" y="65"/>
                    <a:pt x="9"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78" name="Freeform 77"/>
            <p:cNvSpPr>
              <a:spLocks/>
            </p:cNvSpPr>
            <p:nvPr/>
          </p:nvSpPr>
          <p:spPr bwMode="black">
            <a:xfrm>
              <a:off x="1298627" y="732931"/>
              <a:ext cx="65914" cy="128323"/>
            </a:xfrm>
            <a:custGeom>
              <a:avLst/>
              <a:gdLst/>
              <a:ahLst/>
              <a:cxnLst>
                <a:cxn ang="0">
                  <a:pos x="20" y="10"/>
                </a:cxn>
                <a:cxn ang="0">
                  <a:pos x="10" y="0"/>
                </a:cxn>
                <a:cxn ang="0">
                  <a:pos x="0" y="10"/>
                </a:cxn>
                <a:cxn ang="0">
                  <a:pos x="0" y="30"/>
                </a:cxn>
                <a:cxn ang="0">
                  <a:pos x="10" y="39"/>
                </a:cxn>
                <a:cxn ang="0">
                  <a:pos x="20" y="30"/>
                </a:cxn>
                <a:cxn ang="0">
                  <a:pos x="20" y="10"/>
                </a:cxn>
              </a:cxnLst>
              <a:rect l="0" t="0" r="r" b="b"/>
              <a:pathLst>
                <a:path w="20" h="39">
                  <a:moveTo>
                    <a:pt x="20" y="10"/>
                  </a:moveTo>
                  <a:cubicBezTo>
                    <a:pt x="20" y="4"/>
                    <a:pt x="15" y="0"/>
                    <a:pt x="10" y="0"/>
                  </a:cubicBezTo>
                  <a:cubicBezTo>
                    <a:pt x="5" y="0"/>
                    <a:pt x="0" y="4"/>
                    <a:pt x="0" y="10"/>
                  </a:cubicBezTo>
                  <a:cubicBezTo>
                    <a:pt x="0" y="30"/>
                    <a:pt x="0" y="30"/>
                    <a:pt x="0" y="30"/>
                  </a:cubicBezTo>
                  <a:cubicBezTo>
                    <a:pt x="0" y="35"/>
                    <a:pt x="5" y="39"/>
                    <a:pt x="10" y="39"/>
                  </a:cubicBezTo>
                  <a:cubicBezTo>
                    <a:pt x="15" y="39"/>
                    <a:pt x="20" y="35"/>
                    <a:pt x="20" y="30"/>
                  </a:cubicBezTo>
                  <a:lnTo>
                    <a:pt x="20" y="10"/>
                  </a:lnTo>
                  <a:close/>
                </a:path>
              </a:pathLst>
            </a:custGeom>
            <a:grpFill/>
            <a:ln w="9525">
              <a:noFill/>
              <a:round/>
              <a:headEnd/>
              <a:tailEnd/>
            </a:ln>
          </p:spPr>
          <p:txBody>
            <a:bodyPr/>
            <a:lstStyle/>
            <a:p>
              <a:endParaRPr lang="en-US">
                <a:latin typeface="+mj-lt"/>
              </a:endParaRPr>
            </a:p>
          </p:txBody>
        </p:sp>
        <p:sp>
          <p:nvSpPr>
            <p:cNvPr id="79" name="Freeform 78"/>
            <p:cNvSpPr>
              <a:spLocks/>
            </p:cNvSpPr>
            <p:nvPr/>
          </p:nvSpPr>
          <p:spPr bwMode="black">
            <a:xfrm>
              <a:off x="1472608" y="646870"/>
              <a:ext cx="62848" cy="214384"/>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4" y="0"/>
                    <a:pt x="0" y="4"/>
                    <a:pt x="0" y="9"/>
                  </a:cubicBezTo>
                  <a:cubicBezTo>
                    <a:pt x="0" y="56"/>
                    <a:pt x="0" y="56"/>
                    <a:pt x="0" y="56"/>
                  </a:cubicBezTo>
                  <a:cubicBezTo>
                    <a:pt x="0" y="61"/>
                    <a:pt x="4" y="65"/>
                    <a:pt x="10"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80" name="Freeform 79"/>
            <p:cNvSpPr>
              <a:spLocks/>
            </p:cNvSpPr>
            <p:nvPr/>
          </p:nvSpPr>
          <p:spPr bwMode="black">
            <a:xfrm>
              <a:off x="1646590" y="528537"/>
              <a:ext cx="62848" cy="394958"/>
            </a:xfrm>
            <a:custGeom>
              <a:avLst/>
              <a:gdLst/>
              <a:ahLst/>
              <a:cxnLst>
                <a:cxn ang="0">
                  <a:pos x="19" y="9"/>
                </a:cxn>
                <a:cxn ang="0">
                  <a:pos x="9" y="0"/>
                </a:cxn>
                <a:cxn ang="0">
                  <a:pos x="0" y="9"/>
                </a:cxn>
                <a:cxn ang="0">
                  <a:pos x="0" y="111"/>
                </a:cxn>
                <a:cxn ang="0">
                  <a:pos x="9" y="120"/>
                </a:cxn>
                <a:cxn ang="0">
                  <a:pos x="19" y="111"/>
                </a:cxn>
                <a:cxn ang="0">
                  <a:pos x="19" y="9"/>
                </a:cxn>
              </a:cxnLst>
              <a:rect l="0" t="0" r="r" b="b"/>
              <a:pathLst>
                <a:path w="19" h="120">
                  <a:moveTo>
                    <a:pt x="19" y="9"/>
                  </a:moveTo>
                  <a:cubicBezTo>
                    <a:pt x="19" y="4"/>
                    <a:pt x="15" y="0"/>
                    <a:pt x="9" y="0"/>
                  </a:cubicBezTo>
                  <a:cubicBezTo>
                    <a:pt x="4" y="0"/>
                    <a:pt x="0" y="4"/>
                    <a:pt x="0" y="9"/>
                  </a:cubicBezTo>
                  <a:cubicBezTo>
                    <a:pt x="0" y="111"/>
                    <a:pt x="0" y="111"/>
                    <a:pt x="0" y="111"/>
                  </a:cubicBezTo>
                  <a:cubicBezTo>
                    <a:pt x="0" y="116"/>
                    <a:pt x="4" y="120"/>
                    <a:pt x="9" y="120"/>
                  </a:cubicBezTo>
                  <a:cubicBezTo>
                    <a:pt x="15" y="120"/>
                    <a:pt x="19" y="116"/>
                    <a:pt x="19" y="111"/>
                  </a:cubicBezTo>
                  <a:lnTo>
                    <a:pt x="19" y="9"/>
                  </a:lnTo>
                  <a:close/>
                </a:path>
              </a:pathLst>
            </a:custGeom>
            <a:grpFill/>
            <a:ln w="9525">
              <a:noFill/>
              <a:round/>
              <a:headEnd/>
              <a:tailEnd/>
            </a:ln>
          </p:spPr>
          <p:txBody>
            <a:bodyPr/>
            <a:lstStyle/>
            <a:p>
              <a:endParaRPr lang="en-US">
                <a:latin typeface="+mj-lt"/>
              </a:endParaRPr>
            </a:p>
          </p:txBody>
        </p:sp>
        <p:sp>
          <p:nvSpPr>
            <p:cNvPr id="81" name="Freeform 80"/>
            <p:cNvSpPr>
              <a:spLocks/>
            </p:cNvSpPr>
            <p:nvPr/>
          </p:nvSpPr>
          <p:spPr bwMode="black">
            <a:xfrm>
              <a:off x="1817505" y="646870"/>
              <a:ext cx="62848" cy="214384"/>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5" y="0"/>
                    <a:pt x="0" y="4"/>
                    <a:pt x="0" y="9"/>
                  </a:cubicBezTo>
                  <a:cubicBezTo>
                    <a:pt x="0" y="56"/>
                    <a:pt x="0" y="56"/>
                    <a:pt x="0" y="56"/>
                  </a:cubicBezTo>
                  <a:cubicBezTo>
                    <a:pt x="0" y="61"/>
                    <a:pt x="5" y="65"/>
                    <a:pt x="10"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82" name="Freeform 81"/>
            <p:cNvSpPr>
              <a:spLocks/>
            </p:cNvSpPr>
            <p:nvPr/>
          </p:nvSpPr>
          <p:spPr bwMode="black">
            <a:xfrm>
              <a:off x="1991486" y="732931"/>
              <a:ext cx="62848" cy="128323"/>
            </a:xfrm>
            <a:custGeom>
              <a:avLst/>
              <a:gdLst/>
              <a:ahLst/>
              <a:cxnLst>
                <a:cxn ang="0">
                  <a:pos x="19" y="10"/>
                </a:cxn>
                <a:cxn ang="0">
                  <a:pos x="9" y="0"/>
                </a:cxn>
                <a:cxn ang="0">
                  <a:pos x="0" y="10"/>
                </a:cxn>
                <a:cxn ang="0">
                  <a:pos x="0" y="30"/>
                </a:cxn>
                <a:cxn ang="0">
                  <a:pos x="9" y="39"/>
                </a:cxn>
                <a:cxn ang="0">
                  <a:pos x="19" y="30"/>
                </a:cxn>
                <a:cxn ang="0">
                  <a:pos x="19" y="10"/>
                </a:cxn>
              </a:cxnLst>
              <a:rect l="0" t="0" r="r" b="b"/>
              <a:pathLst>
                <a:path w="19" h="39">
                  <a:moveTo>
                    <a:pt x="19" y="10"/>
                  </a:moveTo>
                  <a:cubicBezTo>
                    <a:pt x="19" y="4"/>
                    <a:pt x="15" y="0"/>
                    <a:pt x="9" y="0"/>
                  </a:cubicBezTo>
                  <a:cubicBezTo>
                    <a:pt x="4" y="0"/>
                    <a:pt x="0" y="4"/>
                    <a:pt x="0" y="10"/>
                  </a:cubicBezTo>
                  <a:cubicBezTo>
                    <a:pt x="0" y="30"/>
                    <a:pt x="0" y="30"/>
                    <a:pt x="0" y="30"/>
                  </a:cubicBezTo>
                  <a:cubicBezTo>
                    <a:pt x="0" y="35"/>
                    <a:pt x="4" y="39"/>
                    <a:pt x="9" y="39"/>
                  </a:cubicBezTo>
                  <a:cubicBezTo>
                    <a:pt x="15" y="39"/>
                    <a:pt x="19" y="35"/>
                    <a:pt x="19" y="30"/>
                  </a:cubicBezTo>
                  <a:lnTo>
                    <a:pt x="19" y="10"/>
                  </a:lnTo>
                  <a:close/>
                </a:path>
              </a:pathLst>
            </a:custGeom>
            <a:grpFill/>
            <a:ln w="9525">
              <a:noFill/>
              <a:round/>
              <a:headEnd/>
              <a:tailEnd/>
            </a:ln>
          </p:spPr>
          <p:txBody>
            <a:bodyPr/>
            <a:lstStyle/>
            <a:p>
              <a:endParaRPr lang="en-US">
                <a:latin typeface="+mj-lt"/>
              </a:endParaRPr>
            </a:p>
          </p:txBody>
        </p:sp>
      </p:grpSp>
      <p:sp>
        <p:nvSpPr>
          <p:cNvPr id="61" name="Rectangle 60"/>
          <p:cNvSpPr/>
          <p:nvPr/>
        </p:nvSpPr>
        <p:spPr>
          <a:xfrm>
            <a:off x="1" y="6541294"/>
            <a:ext cx="9129008" cy="31670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53" name="Rectangle 4"/>
          <p:cNvSpPr>
            <a:spLocks noChangeArrowheads="1"/>
          </p:cNvSpPr>
          <p:nvPr/>
        </p:nvSpPr>
        <p:spPr bwMode="ltGray">
          <a:xfrm>
            <a:off x="251373" y="6586246"/>
            <a:ext cx="1954803" cy="175257"/>
          </a:xfrm>
          <a:prstGeom prst="rect">
            <a:avLst/>
          </a:prstGeom>
          <a:noFill/>
          <a:ln w="9525">
            <a:noFill/>
            <a:miter lim="800000"/>
            <a:headEnd/>
            <a:tailEnd/>
          </a:ln>
          <a:effectLst/>
        </p:spPr>
        <p:txBody>
          <a:bodyPr wrap="none" lIns="82124" tIns="41061" rIns="82124" bIns="41061" anchor="b" anchorCtr="1">
            <a:spAutoFit/>
          </a:bodyPr>
          <a:lstStyle/>
          <a:p>
            <a:pPr algn="l" defTabSz="814388">
              <a:lnSpc>
                <a:spcPct val="100000"/>
              </a:lnSpc>
            </a:pPr>
            <a:r>
              <a:rPr lang="en-US" sz="600" dirty="0" smtClean="0">
                <a:solidFill>
                  <a:srgbClr val="C0C0C0"/>
                </a:solidFill>
                <a:latin typeface="+mj-lt"/>
              </a:rPr>
              <a:t>© 2010 Cisco and/or its affiliates. All rights reserved.</a:t>
            </a:r>
            <a:endParaRPr lang="en-US" sz="600" dirty="0">
              <a:solidFill>
                <a:srgbClr val="C0C0C0"/>
              </a:solidFill>
              <a:latin typeface="+mj-lt"/>
            </a:endParaRPr>
          </a:p>
        </p:txBody>
      </p:sp>
      <p:sp>
        <p:nvSpPr>
          <p:cNvPr id="54" name="Rectangle 5"/>
          <p:cNvSpPr>
            <a:spLocks noChangeArrowheads="1"/>
          </p:cNvSpPr>
          <p:nvPr/>
        </p:nvSpPr>
        <p:spPr bwMode="ltGray">
          <a:xfrm>
            <a:off x="7763787" y="6584512"/>
            <a:ext cx="811863" cy="175257"/>
          </a:xfrm>
          <a:prstGeom prst="rect">
            <a:avLst/>
          </a:prstGeom>
          <a:noFill/>
          <a:ln w="9525">
            <a:noFill/>
            <a:miter lim="800000"/>
            <a:headEnd/>
            <a:tailEnd/>
          </a:ln>
          <a:effectLst/>
        </p:spPr>
        <p:txBody>
          <a:bodyPr wrap="none" lIns="82124" tIns="41061" rIns="82124" bIns="41061" anchor="b">
            <a:spAutoFit/>
          </a:bodyPr>
          <a:lstStyle/>
          <a:p>
            <a:pPr algn="r" defTabSz="814388">
              <a:lnSpc>
                <a:spcPct val="100000"/>
              </a:lnSpc>
            </a:pPr>
            <a:r>
              <a:rPr lang="en-US" sz="600" dirty="0">
                <a:solidFill>
                  <a:srgbClr val="C0C0C0"/>
                </a:solidFill>
                <a:latin typeface="+mj-lt"/>
              </a:rPr>
              <a:t>Cisco Confidential</a:t>
            </a:r>
          </a:p>
        </p:txBody>
      </p:sp>
      <p:sp>
        <p:nvSpPr>
          <p:cNvPr id="62" name="Rectangle 7"/>
          <p:cNvSpPr>
            <a:spLocks noChangeArrowheads="1"/>
          </p:cNvSpPr>
          <p:nvPr/>
        </p:nvSpPr>
        <p:spPr bwMode="ltGray">
          <a:xfrm>
            <a:off x="8639981" y="6580408"/>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rgbClr val="C0C0C0"/>
                </a:solidFill>
                <a:latin typeface="+mj-lt"/>
              </a:rPr>
              <a:pPr algn="r" defTabSz="814388">
                <a:lnSpc>
                  <a:spcPct val="100000"/>
                </a:lnSpc>
              </a:pPr>
              <a:t>‹#›</a:t>
            </a:fld>
            <a:endParaRPr lang="en-US" sz="600" dirty="0">
              <a:solidFill>
                <a:srgbClr val="C0C0C0"/>
              </a:solidFill>
              <a:latin typeface="+mj-lt"/>
            </a:endParaRP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path" presetSubtype="0" repeatCount="indefinite" accel="50000" decel="50000" fill="hold" grpId="0" nodeType="withEffect">
                                  <p:stCondLst>
                                    <p:cond delay="3000"/>
                                  </p:stCondLst>
                                  <p:childTnLst>
                                    <p:animMotion origin="layout" path="M -4.44444E-6 4.81481E-6 L -4.44444E-6 0.65879 " pathEditMode="relative" rAng="0" ptsTypes="AA">
                                      <p:cBhvr>
                                        <p:cTn id="6" dur="8300" fill="hold"/>
                                        <p:tgtEl>
                                          <p:spTgt spid="28"/>
                                        </p:tgtEl>
                                        <p:attrNameLst>
                                          <p:attrName>ppt_x</p:attrName>
                                          <p:attrName>ppt_y</p:attrName>
                                        </p:attrNameLst>
                                      </p:cBhvr>
                                      <p:rCtr x="0" y="329"/>
                                    </p:animMotion>
                                  </p:childTnLst>
                                </p:cTn>
                              </p:par>
                              <p:par>
                                <p:cTn id="7" presetID="42" presetClass="path" presetSubtype="0" repeatCount="indefinite" accel="50000" decel="50000" fill="hold" grpId="0" nodeType="withEffect">
                                  <p:stCondLst>
                                    <p:cond delay="0"/>
                                  </p:stCondLst>
                                  <p:childTnLst>
                                    <p:animMotion origin="layout" path="M 2.77778E-6 1.85185E-6 L 2.77778E-6 0.99305 " pathEditMode="relative" rAng="0" ptsTypes="AA">
                                      <p:cBhvr>
                                        <p:cTn id="8" dur="10600" fill="hold"/>
                                        <p:tgtEl>
                                          <p:spTgt spid="29"/>
                                        </p:tgtEl>
                                        <p:attrNameLst>
                                          <p:attrName>ppt_x</p:attrName>
                                          <p:attrName>ppt_y</p:attrName>
                                        </p:attrNameLst>
                                      </p:cBhvr>
                                      <p:rCtr x="0" y="497"/>
                                    </p:animMotion>
                                  </p:childTnLst>
                                </p:cTn>
                              </p:par>
                              <p:par>
                                <p:cTn id="9" presetID="42" presetClass="path" presetSubtype="0" repeatCount="indefinite" accel="50000" decel="50000" fill="hold" grpId="0" nodeType="withEffect">
                                  <p:stCondLst>
                                    <p:cond delay="1100"/>
                                  </p:stCondLst>
                                  <p:endCondLst>
                                    <p:cond evt="onNext" delay="0">
                                      <p:tgtEl>
                                        <p:sldTgt/>
                                      </p:tgtEl>
                                    </p:cond>
                                  </p:endCondLst>
                                  <p:childTnLst>
                                    <p:animMotion origin="layout" path="M 1.94444E-6 0 L 1.94444E-6 -1.0081 " pathEditMode="relative" rAng="0" ptsTypes="AA">
                                      <p:cBhvr>
                                        <p:cTn id="10" dur="16400" fill="hold"/>
                                        <p:tgtEl>
                                          <p:spTgt spid="30"/>
                                        </p:tgtEl>
                                        <p:attrNameLst>
                                          <p:attrName>ppt_x</p:attrName>
                                          <p:attrName>ppt_y</p:attrName>
                                        </p:attrNameLst>
                                      </p:cBhvr>
                                      <p:rCtr x="0" y="-504"/>
                                    </p:animMotion>
                                  </p:childTnLst>
                                </p:cTn>
                              </p:par>
                              <p:par>
                                <p:cTn id="11" presetID="42" presetClass="path" presetSubtype="0" repeatCount="indefinite" accel="50000" decel="50000" fill="hold" grpId="0" nodeType="withEffect">
                                  <p:stCondLst>
                                    <p:cond delay="13700"/>
                                  </p:stCondLst>
                                  <p:childTnLst>
                                    <p:animMotion origin="layout" path="M 2.77778E-6 4.81481E-6 L 2.77778E-6 -0.34561 " pathEditMode="relative" rAng="0" ptsTypes="AA">
                                      <p:cBhvr>
                                        <p:cTn id="12" dur="10900" fill="hold"/>
                                        <p:tgtEl>
                                          <p:spTgt spid="31"/>
                                        </p:tgtEl>
                                        <p:attrNameLst>
                                          <p:attrName>ppt_x</p:attrName>
                                          <p:attrName>ppt_y</p:attrName>
                                        </p:attrNameLst>
                                      </p:cBhvr>
                                      <p:rCtr x="0" y="-173"/>
                                    </p:animMotion>
                                  </p:childTnLst>
                                </p:cTn>
                              </p:par>
                              <p:par>
                                <p:cTn id="13" presetID="42" presetClass="path" presetSubtype="0" repeatCount="indefinite" accel="50000" decel="50000" fill="hold" grpId="0" nodeType="withEffect">
                                  <p:stCondLst>
                                    <p:cond delay="0"/>
                                  </p:stCondLst>
                                  <p:childTnLst>
                                    <p:animMotion origin="layout" path="M -3.88889E-6 4.44444E-6 L -3.88889E-6 1.14467 " pathEditMode="relative" rAng="0" ptsTypes="AA">
                                      <p:cBhvr>
                                        <p:cTn id="14" dur="10400" fill="hold"/>
                                        <p:tgtEl>
                                          <p:spTgt spid="33"/>
                                        </p:tgtEl>
                                        <p:attrNameLst>
                                          <p:attrName>ppt_x</p:attrName>
                                          <p:attrName>ppt_y</p:attrName>
                                        </p:attrNameLst>
                                      </p:cBhvr>
                                      <p:rCtr x="0" y="572"/>
                                    </p:animMotion>
                                  </p:childTnLst>
                                </p:cTn>
                              </p:par>
                              <p:par>
                                <p:cTn id="15" presetID="42" presetClass="path" presetSubtype="0" repeatCount="indefinite" accel="50000" decel="50000" fill="hold" grpId="0" nodeType="withEffect">
                                  <p:stCondLst>
                                    <p:cond delay="700"/>
                                  </p:stCondLst>
                                  <p:childTnLst>
                                    <p:animMotion origin="layout" path="M 4.16667E-6 0.27476 L 4.16667E-6 -1.26019 " pathEditMode="relative" rAng="0" ptsTypes="AA">
                                      <p:cBhvr>
                                        <p:cTn id="16" dur="12100" fill="hold"/>
                                        <p:tgtEl>
                                          <p:spTgt spid="34"/>
                                        </p:tgtEl>
                                        <p:attrNameLst>
                                          <p:attrName>ppt_x</p:attrName>
                                          <p:attrName>ppt_y</p:attrName>
                                        </p:attrNameLst>
                                      </p:cBhvr>
                                      <p:rCtr x="0" y="-768"/>
                                    </p:animMotion>
                                  </p:childTnLst>
                                </p:cTn>
                              </p:par>
                              <p:par>
                                <p:cTn id="17" presetID="42" presetClass="path" presetSubtype="0" repeatCount="indefinite" accel="50000" decel="50000" autoRev="1" fill="hold" grpId="0" nodeType="withEffect">
                                  <p:stCondLst>
                                    <p:cond delay="3600"/>
                                  </p:stCondLst>
                                  <p:endCondLst>
                                    <p:cond evt="onNext" delay="0">
                                      <p:tgtEl>
                                        <p:sldTgt/>
                                      </p:tgtEl>
                                    </p:cond>
                                  </p:endCondLst>
                                  <p:childTnLst>
                                    <p:animMotion origin="layout" path="M 1.94444E-6 0 L 1.94444E-6 -1.0081 " pathEditMode="relative" rAng="0" ptsTypes="AA">
                                      <p:cBhvr>
                                        <p:cTn id="18" dur="8400" fill="hold"/>
                                        <p:tgtEl>
                                          <p:spTgt spid="35"/>
                                        </p:tgtEl>
                                        <p:attrNameLst>
                                          <p:attrName>ppt_x</p:attrName>
                                          <p:attrName>ppt_y</p:attrName>
                                        </p:attrNameLst>
                                      </p:cBhvr>
                                      <p:rCtr x="0" y="-504"/>
                                    </p:animMotion>
                                  </p:childTnLst>
                                </p:cTn>
                              </p:par>
                              <p:par>
                                <p:cTn id="19" presetID="42" presetClass="path" presetSubtype="0" repeatCount="indefinite" accel="50000" decel="50000" fill="hold" grpId="0" nodeType="withEffect">
                                  <p:stCondLst>
                                    <p:cond delay="500"/>
                                  </p:stCondLst>
                                  <p:childTnLst>
                                    <p:animMotion origin="layout" path="M 2.77778E-6 1.85185E-6 L 2.77778E-6 0.99305 " pathEditMode="relative" rAng="0" ptsTypes="AA">
                                      <p:cBhvr>
                                        <p:cTn id="20" dur="19500" fill="hold"/>
                                        <p:tgtEl>
                                          <p:spTgt spid="36"/>
                                        </p:tgtEl>
                                        <p:attrNameLst>
                                          <p:attrName>ppt_x</p:attrName>
                                          <p:attrName>ppt_y</p:attrName>
                                        </p:attrNameLst>
                                      </p:cBhvr>
                                      <p:rCtr x="0" y="497"/>
                                    </p:animMotion>
                                  </p:childTnLst>
                                </p:cTn>
                              </p:par>
                              <p:par>
                                <p:cTn id="21" presetID="42" presetClass="path" presetSubtype="0" repeatCount="indefinite" accel="50000" decel="50000" fill="hold" grpId="0" nodeType="withEffect">
                                  <p:stCondLst>
                                    <p:cond delay="6300"/>
                                  </p:stCondLst>
                                  <p:childTnLst>
                                    <p:animMotion origin="layout" path="M 2.77778E-6 1.85185E-6 L 2.77778E-6 0.99305 " pathEditMode="relative" rAng="0" ptsTypes="AA">
                                      <p:cBhvr>
                                        <p:cTn id="22" dur="8200" fill="hold"/>
                                        <p:tgtEl>
                                          <p:spTgt spid="37"/>
                                        </p:tgtEl>
                                        <p:attrNameLst>
                                          <p:attrName>ppt_x</p:attrName>
                                          <p:attrName>ppt_y</p:attrName>
                                        </p:attrNameLst>
                                      </p:cBhvr>
                                      <p:rCtr x="0" y="497"/>
                                    </p:animMotion>
                                  </p:childTnLst>
                                </p:cTn>
                              </p:par>
                              <p:par>
                                <p:cTn id="23" presetID="42" presetClass="path" presetSubtype="0" repeatCount="indefinite" accel="50000" decel="50000" fill="hold" grpId="0" nodeType="withEffect">
                                  <p:stCondLst>
                                    <p:cond delay="5700"/>
                                  </p:stCondLst>
                                  <p:endCondLst>
                                    <p:cond evt="onNext" delay="0">
                                      <p:tgtEl>
                                        <p:sldTgt/>
                                      </p:tgtEl>
                                    </p:cond>
                                  </p:endCondLst>
                                  <p:childTnLst>
                                    <p:animMotion origin="layout" path="M -4.72222E-6 -2.15822E-6 L -4.72222E-6 -1.32223 " pathEditMode="relative" rAng="0" ptsTypes="AA">
                                      <p:cBhvr>
                                        <p:cTn id="24" dur="11500" fill="hold"/>
                                        <p:tgtEl>
                                          <p:spTgt spid="38"/>
                                        </p:tgtEl>
                                        <p:attrNameLst>
                                          <p:attrName>ppt_x</p:attrName>
                                          <p:attrName>ppt_y</p:attrName>
                                        </p:attrNameLst>
                                      </p:cBhvr>
                                      <p:rCtr x="0" y="-661"/>
                                    </p:animMotion>
                                  </p:childTnLst>
                                </p:cTn>
                              </p:par>
                              <p:par>
                                <p:cTn id="25" presetID="42" presetClass="path" presetSubtype="0" repeatCount="indefinite" accel="50000" decel="50000" fill="hold" grpId="0" nodeType="withEffect">
                                  <p:stCondLst>
                                    <p:cond delay="1300"/>
                                  </p:stCondLst>
                                  <p:endCondLst>
                                    <p:cond evt="onNext" delay="0">
                                      <p:tgtEl>
                                        <p:sldTgt/>
                                      </p:tgtEl>
                                    </p:cond>
                                  </p:endCondLst>
                                  <p:childTnLst>
                                    <p:animMotion origin="layout" path="M 1.94444E-6 0 L 1.94444E-6 -1.0081 " pathEditMode="relative" rAng="0" ptsTypes="AA">
                                      <p:cBhvr>
                                        <p:cTn id="26" dur="7300" fill="hold"/>
                                        <p:tgtEl>
                                          <p:spTgt spid="39"/>
                                        </p:tgtEl>
                                        <p:attrNameLst>
                                          <p:attrName>ppt_x</p:attrName>
                                          <p:attrName>ppt_y</p:attrName>
                                        </p:attrNameLst>
                                      </p:cBhvr>
                                      <p:rCtr x="0" y="-504"/>
                                    </p:animMotion>
                                  </p:childTnLst>
                                </p:cTn>
                              </p:par>
                              <p:par>
                                <p:cTn id="27" presetID="42" presetClass="path" presetSubtype="0" repeatCount="indefinite" accel="50000" decel="50000" fill="hold" grpId="0" nodeType="withEffect">
                                  <p:stCondLst>
                                    <p:cond delay="5300"/>
                                  </p:stCondLst>
                                  <p:childTnLst>
                                    <p:animMotion origin="layout" path="M 2.77778E-6 1.85185E-6 L 2.77778E-6 0.99305 " pathEditMode="relative" rAng="0" ptsTypes="AA">
                                      <p:cBhvr>
                                        <p:cTn id="28" dur="15100" fill="hold"/>
                                        <p:tgtEl>
                                          <p:spTgt spid="41"/>
                                        </p:tgtEl>
                                        <p:attrNameLst>
                                          <p:attrName>ppt_x</p:attrName>
                                          <p:attrName>ppt_y</p:attrName>
                                        </p:attrNameLst>
                                      </p:cBhvr>
                                      <p:rCtr x="0" y="497"/>
                                    </p:animMotion>
                                  </p:childTnLst>
                                </p:cTn>
                              </p:par>
                              <p:par>
                                <p:cTn id="29" presetID="42" presetClass="path" presetSubtype="0" repeatCount="indefinite" accel="50000" decel="50000" fill="hold" grpId="0" nodeType="withEffect">
                                  <p:stCondLst>
                                    <p:cond delay="1000"/>
                                  </p:stCondLst>
                                  <p:childTnLst>
                                    <p:animMotion origin="layout" path="M 2.77778E-6 1.85185E-6 L 2.77778E-6 0.99305 " pathEditMode="relative" rAng="0" ptsTypes="AA">
                                      <p:cBhvr>
                                        <p:cTn id="30" dur="5000" fill="hold"/>
                                        <p:tgtEl>
                                          <p:spTgt spid="42"/>
                                        </p:tgtEl>
                                        <p:attrNameLst>
                                          <p:attrName>ppt_x</p:attrName>
                                          <p:attrName>ppt_y</p:attrName>
                                        </p:attrNameLst>
                                      </p:cBhvr>
                                      <p:rCtr x="0" y="497"/>
                                    </p:animMotion>
                                  </p:childTnLst>
                                </p:cTn>
                              </p:par>
                              <p:par>
                                <p:cTn id="31" presetID="27" presetClass="emph" presetSubtype="0" repeatCount="indefinite" fill="hold" grpId="0" nodeType="withEffect">
                                  <p:stCondLst>
                                    <p:cond delay="0"/>
                                  </p:stCondLst>
                                  <p:childTnLst>
                                    <p:animClr clrSpc="rgb" dir="cw">
                                      <p:cBhvr override="childStyle">
                                        <p:cTn id="32" dur="6650" autoRev="1" fill="hold"/>
                                        <p:tgtEl>
                                          <p:spTgt spid="45"/>
                                        </p:tgtEl>
                                        <p:attrNameLst>
                                          <p:attrName>style.color</p:attrName>
                                        </p:attrNameLst>
                                      </p:cBhvr>
                                      <p:to>
                                        <a:srgbClr val="60CCCC"/>
                                      </p:to>
                                    </p:animClr>
                                    <p:animClr clrSpc="rgb" dir="cw">
                                      <p:cBhvr>
                                        <p:cTn id="33" dur="6650" autoRev="1" fill="hold"/>
                                        <p:tgtEl>
                                          <p:spTgt spid="45"/>
                                        </p:tgtEl>
                                        <p:attrNameLst>
                                          <p:attrName>fillcolor</p:attrName>
                                        </p:attrNameLst>
                                      </p:cBhvr>
                                      <p:to>
                                        <a:srgbClr val="60CCCC"/>
                                      </p:to>
                                    </p:animClr>
                                    <p:set>
                                      <p:cBhvr>
                                        <p:cTn id="34" dur="6650" autoRev="1" fill="hold"/>
                                        <p:tgtEl>
                                          <p:spTgt spid="45"/>
                                        </p:tgtEl>
                                        <p:attrNameLst>
                                          <p:attrName>fill.type</p:attrName>
                                        </p:attrNameLst>
                                      </p:cBhvr>
                                      <p:to>
                                        <p:strVal val="solid"/>
                                      </p:to>
                                    </p:set>
                                    <p:set>
                                      <p:cBhvr>
                                        <p:cTn id="35" dur="6650" autoRev="1" fill="hold"/>
                                        <p:tgtEl>
                                          <p:spTgt spid="45"/>
                                        </p:tgtEl>
                                        <p:attrNameLst>
                                          <p:attrName>fill.on</p:attrName>
                                        </p:attrNameLst>
                                      </p:cBhvr>
                                      <p:to>
                                        <p:strVal val="true"/>
                                      </p:to>
                                    </p:set>
                                  </p:childTnLst>
                                </p:cTn>
                              </p:par>
                              <p:par>
                                <p:cTn id="36" presetID="27" presetClass="emph" presetSubtype="0" repeatCount="indefinite" fill="hold" grpId="0" nodeType="withEffect">
                                  <p:stCondLst>
                                    <p:cond delay="700"/>
                                  </p:stCondLst>
                                  <p:childTnLst>
                                    <p:animClr clrSpc="rgb" dir="cw">
                                      <p:cBhvr override="childStyle">
                                        <p:cTn id="37" dur="5350" autoRev="1" fill="hold"/>
                                        <p:tgtEl>
                                          <p:spTgt spid="46"/>
                                        </p:tgtEl>
                                        <p:attrNameLst>
                                          <p:attrName>style.color</p:attrName>
                                        </p:attrNameLst>
                                      </p:cBhvr>
                                      <p:to>
                                        <a:srgbClr val="60CCCC"/>
                                      </p:to>
                                    </p:animClr>
                                    <p:animClr clrSpc="rgb" dir="cw">
                                      <p:cBhvr>
                                        <p:cTn id="38" dur="5350" autoRev="1" fill="hold"/>
                                        <p:tgtEl>
                                          <p:spTgt spid="46"/>
                                        </p:tgtEl>
                                        <p:attrNameLst>
                                          <p:attrName>fillcolor</p:attrName>
                                        </p:attrNameLst>
                                      </p:cBhvr>
                                      <p:to>
                                        <a:srgbClr val="60CCCC"/>
                                      </p:to>
                                    </p:animClr>
                                    <p:set>
                                      <p:cBhvr>
                                        <p:cTn id="39" dur="5350" autoRev="1" fill="hold"/>
                                        <p:tgtEl>
                                          <p:spTgt spid="46"/>
                                        </p:tgtEl>
                                        <p:attrNameLst>
                                          <p:attrName>fill.type</p:attrName>
                                        </p:attrNameLst>
                                      </p:cBhvr>
                                      <p:to>
                                        <p:strVal val="solid"/>
                                      </p:to>
                                    </p:set>
                                    <p:set>
                                      <p:cBhvr>
                                        <p:cTn id="40" dur="5350" autoRev="1" fill="hold"/>
                                        <p:tgtEl>
                                          <p:spTgt spid="46"/>
                                        </p:tgtEl>
                                        <p:attrNameLst>
                                          <p:attrName>fill.on</p:attrName>
                                        </p:attrNameLst>
                                      </p:cBhvr>
                                      <p:to>
                                        <p:strVal val="true"/>
                                      </p:to>
                                    </p:set>
                                  </p:childTnLst>
                                </p:cTn>
                              </p:par>
                              <p:par>
                                <p:cTn id="41" presetID="27" presetClass="emph" presetSubtype="0" repeatCount="indefinite" fill="hold" grpId="0" nodeType="withEffect">
                                  <p:stCondLst>
                                    <p:cond delay="2100"/>
                                  </p:stCondLst>
                                  <p:childTnLst>
                                    <p:animClr clrSpc="rgb" dir="cw">
                                      <p:cBhvr override="childStyle">
                                        <p:cTn id="42" dur="6650" autoRev="1" fill="hold"/>
                                        <p:tgtEl>
                                          <p:spTgt spid="47"/>
                                        </p:tgtEl>
                                        <p:attrNameLst>
                                          <p:attrName>style.color</p:attrName>
                                        </p:attrNameLst>
                                      </p:cBhvr>
                                      <p:to>
                                        <a:srgbClr val="60CCCC"/>
                                      </p:to>
                                    </p:animClr>
                                    <p:animClr clrSpc="rgb" dir="cw">
                                      <p:cBhvr>
                                        <p:cTn id="43" dur="6650" autoRev="1" fill="hold"/>
                                        <p:tgtEl>
                                          <p:spTgt spid="47"/>
                                        </p:tgtEl>
                                        <p:attrNameLst>
                                          <p:attrName>fillcolor</p:attrName>
                                        </p:attrNameLst>
                                      </p:cBhvr>
                                      <p:to>
                                        <a:srgbClr val="60CCCC"/>
                                      </p:to>
                                    </p:animClr>
                                    <p:set>
                                      <p:cBhvr>
                                        <p:cTn id="44" dur="6650" autoRev="1" fill="hold"/>
                                        <p:tgtEl>
                                          <p:spTgt spid="47"/>
                                        </p:tgtEl>
                                        <p:attrNameLst>
                                          <p:attrName>fill.type</p:attrName>
                                        </p:attrNameLst>
                                      </p:cBhvr>
                                      <p:to>
                                        <p:strVal val="solid"/>
                                      </p:to>
                                    </p:set>
                                    <p:set>
                                      <p:cBhvr>
                                        <p:cTn id="45" dur="6650" autoRev="1" fill="hold"/>
                                        <p:tgtEl>
                                          <p:spTgt spid="47"/>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 grpId="0" animBg="1"/>
      <p:bldP spid="46" grpId="0" animBg="1"/>
      <p:bldP spid="45" grpId="0" animBg="1"/>
      <p:bldP spid="33" grpId="0" animBg="1"/>
      <p:bldP spid="28" grpId="0" animBg="1"/>
      <p:bldP spid="29" grpId="0" animBg="1"/>
      <p:bldP spid="30" grpId="0" animBg="1"/>
      <p:bldP spid="31" grpId="0" animBg="1"/>
      <p:bldP spid="34" grpId="0" animBg="1"/>
      <p:bldP spid="35" grpId="0" animBg="1"/>
      <p:bldP spid="36" grpId="0" animBg="1"/>
      <p:bldP spid="37" grpId="0" animBg="1"/>
      <p:bldP spid="38" grpId="0" animBg="1"/>
      <p:bldP spid="39" grpId="0" animBg="1"/>
      <p:bldP spid="41" grpId="0" animBg="1"/>
      <p:bldP spid="42" grpId="0" animBg="1"/>
    </p:bld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p:cSld name="Bullet_2-Column Layou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29702" y="301752"/>
            <a:ext cx="4123944" cy="838200"/>
          </a:xfrm>
        </p:spPr>
        <p:txBody>
          <a:bodyPr vert="horz" lIns="82296" tIns="45720" rIns="82296" bIns="45720" rtlCol="0" anchor="t" anchorCtr="0">
            <a:noAutofit/>
          </a:bodyPr>
          <a:lstStyle>
            <a:lvl1pPr algn="l" defTabSz="914400" rtl="0" eaLnBrk="1" latinLnBrk="0" hangingPunct="1">
              <a:lnSpc>
                <a:spcPct val="80000"/>
              </a:lnSpc>
              <a:spcBef>
                <a:spcPct val="0"/>
              </a:spcBef>
              <a:buNone/>
              <a:defRPr lang="en-US" sz="3600" b="0" kern="1200" spc="-100" baseline="0" dirty="0" smtClean="0">
                <a:gradFill>
                  <a:gsLst>
                    <a:gs pos="0">
                      <a:schemeClr val="tx1"/>
                    </a:gs>
                    <a:gs pos="100000">
                      <a:srgbClr val="01BBBB"/>
                    </a:gs>
                  </a:gsLst>
                  <a:lin ang="2400000" scaled="0"/>
                </a:gradFill>
                <a:latin typeface="+mj-lt"/>
                <a:ea typeface="+mj-ea"/>
                <a:cs typeface="+mj-cs"/>
              </a:defRPr>
            </a:lvl1pPr>
          </a:lstStyle>
          <a:p>
            <a:r>
              <a:rPr lang="en-US" dirty="0" smtClean="0"/>
              <a:t>Two Column</a:t>
            </a:r>
            <a:br>
              <a:rPr lang="en-US" dirty="0" smtClean="0"/>
            </a:br>
            <a:r>
              <a:rPr lang="en-US" dirty="0" smtClean="0"/>
              <a:t>Title Left</a:t>
            </a:r>
            <a:endParaRPr lang="en-US" dirty="0"/>
          </a:p>
        </p:txBody>
      </p:sp>
      <p:sp>
        <p:nvSpPr>
          <p:cNvPr id="9" name="Text Placeholder 8"/>
          <p:cNvSpPr>
            <a:spLocks noGrp="1"/>
          </p:cNvSpPr>
          <p:nvPr>
            <p:ph type="body" sz="quarter" idx="11" hasCustomPrompt="1"/>
          </p:nvPr>
        </p:nvSpPr>
        <p:spPr>
          <a:xfrm>
            <a:off x="219455" y="1600200"/>
            <a:ext cx="4142232" cy="4526280"/>
          </a:xfrm>
        </p:spPr>
        <p:txBody>
          <a:bodyPr/>
          <a:lstStyle>
            <a:lvl1pPr marL="0" indent="0">
              <a:buNone/>
              <a:defRPr>
                <a:solidFill>
                  <a:schemeClr val="tx2"/>
                </a:solidFill>
                <a:latin typeface="+mj-lt"/>
              </a:defRPr>
            </a:lvl1pPr>
            <a:lvl2pPr marL="635000" indent="-228600">
              <a:buClr>
                <a:schemeClr val="accent5"/>
              </a:buClr>
              <a:buFont typeface="Arial" pitchFamily="34" charset="0"/>
              <a:buChar char="•"/>
              <a:tabLst/>
              <a:defRPr>
                <a:solidFill>
                  <a:schemeClr val="tx2"/>
                </a:solidFill>
                <a:latin typeface="+mj-lt"/>
              </a:defRPr>
            </a:lvl2pPr>
          </a:lstStyle>
          <a:p>
            <a:pPr lvl="0"/>
            <a:r>
              <a:rPr lang="en-US" dirty="0" smtClean="0"/>
              <a:t>Body copy uses sentence capital letters only, size 20, left aligned</a:t>
            </a:r>
          </a:p>
          <a:p>
            <a:pPr lvl="1"/>
            <a:r>
              <a:rPr lang="en-US" dirty="0" smtClean="0"/>
              <a:t>Sub-bullets are size 18 </a:t>
            </a:r>
            <a:br>
              <a:rPr lang="en-US" dirty="0" smtClean="0"/>
            </a:br>
            <a:r>
              <a:rPr lang="en-US" dirty="0" smtClean="0"/>
              <a:t>and indented</a:t>
            </a:r>
          </a:p>
          <a:p>
            <a:pPr lvl="1"/>
            <a:r>
              <a:rPr lang="en-US" dirty="0" smtClean="0"/>
              <a:t>Hyperlink: www.cisco.com </a:t>
            </a:r>
          </a:p>
          <a:p>
            <a:pPr lvl="0"/>
            <a:r>
              <a:rPr lang="en-US" dirty="0" smtClean="0"/>
              <a:t>Use Cisco highlight color, bold, or both when emphasizing words, </a:t>
            </a:r>
            <a:br>
              <a:rPr lang="en-US" dirty="0" smtClean="0"/>
            </a:br>
            <a:r>
              <a:rPr lang="en-US" dirty="0" smtClean="0"/>
              <a:t>do not italicize; use yellow on the </a:t>
            </a:r>
            <a:br>
              <a:rPr lang="en-US" dirty="0" smtClean="0"/>
            </a:br>
            <a:r>
              <a:rPr lang="en-US" dirty="0" smtClean="0"/>
              <a:t>black template and red for the white template</a:t>
            </a:r>
          </a:p>
        </p:txBody>
      </p:sp>
      <p:sp>
        <p:nvSpPr>
          <p:cNvPr id="12" name="Text Placeholder 11"/>
          <p:cNvSpPr>
            <a:spLocks noGrp="1"/>
          </p:cNvSpPr>
          <p:nvPr>
            <p:ph type="body" sz="quarter" idx="12" hasCustomPrompt="1"/>
          </p:nvPr>
        </p:nvSpPr>
        <p:spPr>
          <a:xfrm>
            <a:off x="4818888" y="1600200"/>
            <a:ext cx="4005072" cy="4526280"/>
          </a:xfrm>
        </p:spPr>
        <p:txBody>
          <a:bodyPr/>
          <a:lstStyle>
            <a:lvl1pPr marL="0" indent="0">
              <a:buFontTx/>
              <a:buNone/>
              <a:defRPr>
                <a:solidFill>
                  <a:schemeClr val="accent1"/>
                </a:solidFill>
                <a:latin typeface="+mj-lt"/>
              </a:defRPr>
            </a:lvl1pPr>
            <a:lvl2pPr marL="635000" indent="-228600">
              <a:buClr>
                <a:schemeClr val="accent1">
                  <a:lumMod val="40000"/>
                  <a:lumOff val="60000"/>
                </a:schemeClr>
              </a:buClr>
              <a:buFont typeface="Arial" pitchFamily="34" charset="0"/>
              <a:buChar char="•"/>
              <a:defRPr>
                <a:solidFill>
                  <a:schemeClr val="accent1"/>
                </a:solidFill>
                <a:latin typeface="+mj-lt"/>
              </a:defRPr>
            </a:lvl2pPr>
          </a:lstStyle>
          <a:p>
            <a:pPr lvl="0"/>
            <a:r>
              <a:rPr lang="en-US" dirty="0" smtClean="0"/>
              <a:t>Body copy uses sentence capital letters only, size 20, left aligned</a:t>
            </a:r>
          </a:p>
          <a:p>
            <a:pPr lvl="1"/>
            <a:r>
              <a:rPr lang="en-US" dirty="0" smtClean="0"/>
              <a:t>Sub-bullets are size 18 </a:t>
            </a:r>
            <a:br>
              <a:rPr lang="en-US" dirty="0" smtClean="0"/>
            </a:br>
            <a:r>
              <a:rPr lang="en-US" dirty="0" smtClean="0"/>
              <a:t>and indented</a:t>
            </a:r>
          </a:p>
          <a:p>
            <a:pPr lvl="1"/>
            <a:r>
              <a:rPr lang="en-US" dirty="0" smtClean="0"/>
              <a:t>Hyperlink: www.cisco.com </a:t>
            </a:r>
          </a:p>
          <a:p>
            <a:pPr lvl="0"/>
            <a:r>
              <a:rPr lang="en-US" dirty="0" smtClean="0"/>
              <a:t>Use Cisco highlight color, bold, or both when emphasizing words, do not italicize; use yellow on the black template and red for the white template</a:t>
            </a:r>
          </a:p>
        </p:txBody>
      </p:sp>
      <p:sp>
        <p:nvSpPr>
          <p:cNvPr id="22" name="Rectangle 5"/>
          <p:cNvSpPr>
            <a:spLocks noChangeArrowheads="1"/>
          </p:cNvSpPr>
          <p:nvPr/>
        </p:nvSpPr>
        <p:spPr bwMode="ltGray">
          <a:xfrm>
            <a:off x="7763787" y="6584512"/>
            <a:ext cx="811863" cy="175257"/>
          </a:xfrm>
          <a:prstGeom prst="rect">
            <a:avLst/>
          </a:prstGeom>
          <a:noFill/>
          <a:ln w="9525">
            <a:noFill/>
            <a:miter lim="800000"/>
            <a:headEnd/>
            <a:tailEnd/>
          </a:ln>
          <a:effectLst/>
        </p:spPr>
        <p:txBody>
          <a:bodyPr wrap="none" lIns="82124" tIns="41061" rIns="82124" bIns="41061" anchor="b">
            <a:spAutoFit/>
          </a:bodyPr>
          <a:lstStyle/>
          <a:p>
            <a:pPr algn="r" defTabSz="814388">
              <a:lnSpc>
                <a:spcPct val="100000"/>
              </a:lnSpc>
            </a:pPr>
            <a:r>
              <a:rPr lang="en-US" sz="600" dirty="0">
                <a:solidFill>
                  <a:srgbClr val="C0C0C0"/>
                </a:solidFill>
                <a:latin typeface="+mj-lt"/>
              </a:rPr>
              <a:t>Cisco Confidential</a:t>
            </a:r>
          </a:p>
        </p:txBody>
      </p:sp>
      <p:pic>
        <p:nvPicPr>
          <p:cNvPr id="15" name="Picture 14" descr="verticalbar.png"/>
          <p:cNvPicPr>
            <a:picLocks noChangeAspect="1"/>
          </p:cNvPicPr>
          <p:nvPr/>
        </p:nvPicPr>
        <p:blipFill>
          <a:blip r:embed="rId2" cstate="print"/>
          <a:stretch>
            <a:fillRect/>
          </a:stretch>
        </p:blipFill>
        <p:spPr>
          <a:xfrm>
            <a:off x="4447858" y="777667"/>
            <a:ext cx="89319" cy="5287676"/>
          </a:xfrm>
          <a:prstGeom prst="rect">
            <a:avLst/>
          </a:prstGeom>
          <a:noFill/>
          <a:ln>
            <a:noFill/>
          </a:ln>
        </p:spPr>
      </p:pic>
      <p:sp>
        <p:nvSpPr>
          <p:cNvPr id="10" name="Rectangle 4"/>
          <p:cNvSpPr>
            <a:spLocks noChangeArrowheads="1"/>
          </p:cNvSpPr>
          <p:nvPr/>
        </p:nvSpPr>
        <p:spPr bwMode="ltGray">
          <a:xfrm>
            <a:off x="251373" y="6586246"/>
            <a:ext cx="2568027" cy="175257"/>
          </a:xfrm>
          <a:prstGeom prst="rect">
            <a:avLst/>
          </a:prstGeom>
          <a:noFill/>
          <a:ln w="9525">
            <a:noFill/>
            <a:miter lim="800000"/>
            <a:headEnd/>
            <a:tailEnd/>
          </a:ln>
          <a:effectLst/>
        </p:spPr>
        <p:txBody>
          <a:bodyPr wrap="square" lIns="82124" tIns="41061" rIns="82124" bIns="41061" anchor="b" anchorCtr="0">
            <a:spAutoFit/>
          </a:bodyPr>
          <a:lstStyle/>
          <a:p>
            <a:pPr marL="0" algn="l" defTabSz="814388" rtl="0" eaLnBrk="1" latinLnBrk="0" hangingPunct="1">
              <a:lnSpc>
                <a:spcPct val="100000"/>
              </a:lnSpc>
            </a:pPr>
            <a:r>
              <a:rPr lang="en-US" sz="600" kern="1200" dirty="0" smtClean="0">
                <a:solidFill>
                  <a:srgbClr val="C0C0C0"/>
                </a:solidFill>
                <a:latin typeface="+mj-lt"/>
                <a:ea typeface="+mn-ea"/>
                <a:cs typeface="+mn-cs"/>
              </a:rPr>
              <a:t>© 2010 Cisco and/or its affiliates. All rights reserved.</a:t>
            </a:r>
            <a:endParaRPr lang="en-US" sz="600" kern="1200" dirty="0">
              <a:solidFill>
                <a:srgbClr val="C0C0C0"/>
              </a:solidFill>
              <a:latin typeface="+mj-lt"/>
              <a:ea typeface="+mn-ea"/>
              <a:cs typeface="+mn-cs"/>
            </a:endParaRPr>
          </a:p>
        </p:txBody>
      </p:sp>
      <p:sp>
        <p:nvSpPr>
          <p:cNvPr id="11" name="Rectangle 7"/>
          <p:cNvSpPr>
            <a:spLocks noChangeArrowheads="1"/>
          </p:cNvSpPr>
          <p:nvPr/>
        </p:nvSpPr>
        <p:spPr bwMode="ltGray">
          <a:xfrm>
            <a:off x="8639981" y="6580408"/>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rgbClr val="C0C0C0"/>
                </a:solidFill>
                <a:latin typeface="+mj-lt"/>
              </a:rPr>
              <a:pPr algn="r" defTabSz="814388">
                <a:lnSpc>
                  <a:spcPct val="100000"/>
                </a:lnSpc>
              </a:pPr>
              <a:t>‹#›</a:t>
            </a:fld>
            <a:endParaRPr lang="en-US" sz="600" dirty="0">
              <a:solidFill>
                <a:srgbClr val="C0C0C0"/>
              </a:solidFill>
              <a:latin typeface="+mj-lt"/>
            </a:endParaRPr>
          </a:p>
        </p:txBody>
      </p:sp>
      <p:sp>
        <p:nvSpPr>
          <p:cNvPr id="13" name="Title 1"/>
          <p:cNvSpPr txBox="1">
            <a:spLocks/>
          </p:cNvSpPr>
          <p:nvPr/>
        </p:nvSpPr>
        <p:spPr>
          <a:xfrm>
            <a:off x="4818888" y="301752"/>
            <a:ext cx="4123944" cy="838200"/>
          </a:xfrm>
          <a:prstGeom prst="rect">
            <a:avLst/>
          </a:prstGeom>
        </p:spPr>
        <p:txBody>
          <a:bodyPr vert="horz" lIns="82296" tIns="45720" rIns="82296" bIns="45720" rtlCol="0" anchor="t" anchorCtr="0">
            <a:noAutofit/>
          </a:bodyPr>
          <a:lstStyle>
            <a:lvl1pPr algn="l" defTabSz="914400" rtl="0" eaLnBrk="1" latinLnBrk="0" hangingPunct="1">
              <a:lnSpc>
                <a:spcPct val="80000"/>
              </a:lnSpc>
              <a:spcBef>
                <a:spcPct val="0"/>
              </a:spcBef>
              <a:buNone/>
              <a:defRPr lang="en-US" sz="3600" b="0" kern="1200" spc="-100" baseline="0" dirty="0" smtClean="0">
                <a:gradFill>
                  <a:gsLst>
                    <a:gs pos="0">
                      <a:schemeClr val="tx1"/>
                    </a:gs>
                    <a:gs pos="100000">
                      <a:srgbClr val="01BBBB"/>
                    </a:gs>
                  </a:gsLst>
                  <a:lin ang="2400000" scaled="0"/>
                </a:gradFill>
                <a:latin typeface="+mj-lt"/>
                <a:ea typeface="+mj-ea"/>
                <a:cs typeface="+mj-cs"/>
              </a:defRPr>
            </a:lvl1pPr>
          </a:lstStyle>
          <a:p>
            <a:pPr marL="0" marR="0" lvl="0" indent="0" algn="l" defTabSz="914400" rtl="0" eaLnBrk="1" fontAlgn="auto" latinLnBrk="0" hangingPunct="1">
              <a:lnSpc>
                <a:spcPct val="80000"/>
              </a:lnSpc>
              <a:spcBef>
                <a:spcPct val="0"/>
              </a:spcBef>
              <a:spcAft>
                <a:spcPts val="0"/>
              </a:spcAft>
              <a:buClrTx/>
              <a:buSzTx/>
              <a:buFontTx/>
              <a:buNone/>
              <a:tabLst/>
              <a:defRPr/>
            </a:pPr>
            <a:r>
              <a:rPr kumimoji="0" lang="en-US" sz="3600" b="0" i="0" u="none" strike="noStrike" kern="1200" cap="none" spc="-100" normalizeH="0" baseline="0" noProof="0" dirty="0" smtClean="0">
                <a:ln>
                  <a:noFill/>
                </a:ln>
                <a:gradFill>
                  <a:gsLst>
                    <a:gs pos="0">
                      <a:schemeClr val="tx1"/>
                    </a:gs>
                    <a:gs pos="100000">
                      <a:srgbClr val="01BBBB"/>
                    </a:gs>
                  </a:gsLst>
                  <a:lin ang="2400000" scaled="0"/>
                </a:gradFill>
                <a:effectLst/>
                <a:uLnTx/>
                <a:uFillTx/>
                <a:latin typeface="+mj-lt"/>
                <a:ea typeface="+mj-ea"/>
                <a:cs typeface="+mj-cs"/>
              </a:rPr>
              <a:t>Two Column</a:t>
            </a:r>
            <a:br>
              <a:rPr kumimoji="0" lang="en-US" sz="3600" b="0" i="0" u="none" strike="noStrike" kern="1200" cap="none" spc="-100" normalizeH="0" baseline="0" noProof="0" dirty="0" smtClean="0">
                <a:ln>
                  <a:noFill/>
                </a:ln>
                <a:gradFill>
                  <a:gsLst>
                    <a:gs pos="0">
                      <a:schemeClr val="tx1"/>
                    </a:gs>
                    <a:gs pos="100000">
                      <a:srgbClr val="01BBBB"/>
                    </a:gs>
                  </a:gsLst>
                  <a:lin ang="2400000" scaled="0"/>
                </a:gradFill>
                <a:effectLst/>
                <a:uLnTx/>
                <a:uFillTx/>
                <a:latin typeface="+mj-lt"/>
                <a:ea typeface="+mj-ea"/>
                <a:cs typeface="+mj-cs"/>
              </a:rPr>
            </a:br>
            <a:r>
              <a:rPr kumimoji="0" lang="en-US" sz="3600" b="0" i="0" u="none" strike="noStrike" kern="1200" cap="none" spc="-100" normalizeH="0" baseline="0" noProof="0" dirty="0" smtClean="0">
                <a:ln>
                  <a:noFill/>
                </a:ln>
                <a:gradFill>
                  <a:gsLst>
                    <a:gs pos="0">
                      <a:schemeClr val="tx1"/>
                    </a:gs>
                    <a:gs pos="100000">
                      <a:srgbClr val="01BBBB"/>
                    </a:gs>
                  </a:gsLst>
                  <a:lin ang="2400000" scaled="0"/>
                </a:gradFill>
                <a:effectLst/>
                <a:uLnTx/>
                <a:uFillTx/>
                <a:latin typeface="+mj-lt"/>
                <a:ea typeface="+mj-ea"/>
                <a:cs typeface="+mj-cs"/>
              </a:rPr>
              <a:t>Title Right</a:t>
            </a:r>
            <a:endParaRPr kumimoji="0" lang="en-US" sz="3600" b="0" i="0" u="none" strike="noStrike" kern="1200" cap="none" spc="-100" normalizeH="0" baseline="0" noProof="0" dirty="0">
              <a:ln>
                <a:noFill/>
              </a:ln>
              <a:gradFill>
                <a:gsLst>
                  <a:gs pos="0">
                    <a:schemeClr val="tx1"/>
                  </a:gs>
                  <a:gs pos="100000">
                    <a:srgbClr val="01BBBB"/>
                  </a:gs>
                </a:gsLst>
                <a:lin ang="2400000" scaled="0"/>
              </a:gradFill>
              <a:effectLst/>
              <a:uLnTx/>
              <a:uFillTx/>
              <a:latin typeface="+mj-lt"/>
              <a:ea typeface="+mj-ea"/>
              <a:cs typeface="+mj-cs"/>
            </a:endParaRPr>
          </a:p>
        </p:txBody>
      </p:sp>
    </p:spTree>
  </p:cSld>
  <p:clrMapOvr>
    <a:masterClrMapping/>
  </p:clrMapOvr>
  <p:transition>
    <p:wipe dir="r"/>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Bullet_3-Column Layout No Bottom Bar">
    <p:spTree>
      <p:nvGrpSpPr>
        <p:cNvPr id="1" name=""/>
        <p:cNvGrpSpPr/>
        <p:nvPr/>
      </p:nvGrpSpPr>
      <p:grpSpPr>
        <a:xfrm>
          <a:off x="0" y="0"/>
          <a:ext cx="0" cy="0"/>
          <a:chOff x="0" y="0"/>
          <a:chExt cx="0" cy="0"/>
        </a:xfrm>
      </p:grpSpPr>
      <p:sp>
        <p:nvSpPr>
          <p:cNvPr id="3" name="Rectangle 2"/>
          <p:cNvSpPr/>
          <p:nvPr/>
        </p:nvSpPr>
        <p:spPr>
          <a:xfrm flipV="1">
            <a:off x="217357" y="6355828"/>
            <a:ext cx="8694295" cy="21059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13" name="Text Placeholder 12"/>
          <p:cNvSpPr>
            <a:spLocks noGrp="1"/>
          </p:cNvSpPr>
          <p:nvPr>
            <p:ph type="body" sz="quarter" idx="14"/>
          </p:nvPr>
        </p:nvSpPr>
        <p:spPr>
          <a:xfrm>
            <a:off x="244475" y="1600200"/>
            <a:ext cx="2622550" cy="4391025"/>
          </a:xfrm>
        </p:spPr>
        <p:txBody>
          <a:bodyPr/>
          <a:lstStyle>
            <a:lvl1pPr>
              <a:defRPr>
                <a:solidFill>
                  <a:schemeClr val="tx2"/>
                </a:solidFill>
                <a:latin typeface="+mj-lt"/>
                <a:cs typeface="Arial" pitchFamily="34" charset="0"/>
              </a:defRPr>
            </a:lvl1pPr>
            <a:lvl2pPr>
              <a:defRPr>
                <a:latin typeface="+mj-lt"/>
                <a:cs typeface="Arial" pitchFamily="34" charset="0"/>
              </a:defRPr>
            </a:lvl2pPr>
            <a:lvl3pPr>
              <a:defRPr>
                <a:latin typeface="+mj-lt"/>
                <a:cs typeface="Arial" pitchFamily="34" charset="0"/>
              </a:defRPr>
            </a:lvl3pPr>
            <a:lvl4pPr>
              <a:defRPr>
                <a:latin typeface="+mj-lt"/>
                <a:cs typeface="Arial" pitchFamily="34" charset="0"/>
              </a:defRPr>
            </a:lvl4pPr>
            <a:lvl5pPr>
              <a:defRPr>
                <a:latin typeface="+mj-lt"/>
                <a:cs typeface="Arial" pitchFamily="34"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4" name="Text Placeholder 12"/>
          <p:cNvSpPr>
            <a:spLocks noGrp="1"/>
          </p:cNvSpPr>
          <p:nvPr>
            <p:ph type="body" sz="quarter" idx="15"/>
          </p:nvPr>
        </p:nvSpPr>
        <p:spPr>
          <a:xfrm>
            <a:off x="3292474" y="1600200"/>
            <a:ext cx="2593975" cy="4362450"/>
          </a:xfrm>
        </p:spPr>
        <p:txBody>
          <a:bodyPr/>
          <a:lstStyle>
            <a:lvl1pPr>
              <a:defRPr>
                <a:solidFill>
                  <a:schemeClr val="accent2"/>
                </a:solidFill>
                <a:latin typeface="+mj-lt"/>
                <a:cs typeface="Arial" pitchFamily="34" charset="0"/>
              </a:defRPr>
            </a:lvl1pPr>
            <a:lvl2pPr>
              <a:defRPr>
                <a:latin typeface="+mj-lt"/>
                <a:cs typeface="Arial" pitchFamily="34" charset="0"/>
              </a:defRPr>
            </a:lvl2pPr>
            <a:lvl3pPr>
              <a:defRPr>
                <a:latin typeface="+mj-lt"/>
                <a:cs typeface="Arial" pitchFamily="34" charset="0"/>
              </a:defRPr>
            </a:lvl3pPr>
            <a:lvl4pPr>
              <a:defRPr>
                <a:latin typeface="+mj-lt"/>
                <a:cs typeface="Arial" pitchFamily="34" charset="0"/>
              </a:defRPr>
            </a:lvl4pPr>
            <a:lvl5pPr>
              <a:defRPr>
                <a:latin typeface="+mj-lt"/>
                <a:cs typeface="Arial" pitchFamily="34"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5" name="Text Placeholder 12"/>
          <p:cNvSpPr>
            <a:spLocks noGrp="1"/>
          </p:cNvSpPr>
          <p:nvPr>
            <p:ph type="body" sz="quarter" idx="16"/>
          </p:nvPr>
        </p:nvSpPr>
        <p:spPr>
          <a:xfrm>
            <a:off x="6300788" y="1600200"/>
            <a:ext cx="2633662" cy="4333875"/>
          </a:xfrm>
        </p:spPr>
        <p:txBody>
          <a:bodyPr/>
          <a:lstStyle>
            <a:lvl1pPr>
              <a:defRPr>
                <a:solidFill>
                  <a:schemeClr val="accent2"/>
                </a:solidFill>
                <a:latin typeface="+mj-lt"/>
                <a:cs typeface="Arial" pitchFamily="34" charset="0"/>
              </a:defRPr>
            </a:lvl1pPr>
            <a:lvl2pPr>
              <a:defRPr>
                <a:latin typeface="+mj-lt"/>
                <a:cs typeface="Arial" pitchFamily="34" charset="0"/>
              </a:defRPr>
            </a:lvl2pPr>
            <a:lvl3pPr>
              <a:defRPr>
                <a:latin typeface="+mj-lt"/>
                <a:cs typeface="Arial" pitchFamily="34" charset="0"/>
              </a:defRPr>
            </a:lvl3pPr>
            <a:lvl4pPr>
              <a:defRPr>
                <a:latin typeface="+mj-lt"/>
                <a:cs typeface="Arial" pitchFamily="34" charset="0"/>
              </a:defRPr>
            </a:lvl4pPr>
            <a:lvl5pPr>
              <a:defRPr>
                <a:latin typeface="+mj-lt"/>
                <a:cs typeface="Arial" pitchFamily="34"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16" name="Picture 15" descr="verticalbar.png"/>
          <p:cNvPicPr>
            <a:picLocks noChangeAspect="1"/>
          </p:cNvPicPr>
          <p:nvPr/>
        </p:nvPicPr>
        <p:blipFill>
          <a:blip r:embed="rId2" cstate="print"/>
          <a:stretch>
            <a:fillRect/>
          </a:stretch>
        </p:blipFill>
        <p:spPr>
          <a:xfrm>
            <a:off x="3038158" y="777667"/>
            <a:ext cx="89319" cy="5287676"/>
          </a:xfrm>
          <a:prstGeom prst="rect">
            <a:avLst/>
          </a:prstGeom>
          <a:noFill/>
          <a:ln>
            <a:noFill/>
          </a:ln>
        </p:spPr>
      </p:pic>
      <p:pic>
        <p:nvPicPr>
          <p:cNvPr id="18" name="Picture 17" descr="verticalbar.png"/>
          <p:cNvPicPr>
            <a:picLocks noChangeAspect="1"/>
          </p:cNvPicPr>
          <p:nvPr/>
        </p:nvPicPr>
        <p:blipFill>
          <a:blip r:embed="rId2" cstate="print"/>
          <a:stretch>
            <a:fillRect/>
          </a:stretch>
        </p:blipFill>
        <p:spPr>
          <a:xfrm>
            <a:off x="6029008" y="777667"/>
            <a:ext cx="89319" cy="5287676"/>
          </a:xfrm>
          <a:prstGeom prst="rect">
            <a:avLst/>
          </a:prstGeom>
          <a:noFill/>
          <a:ln>
            <a:noFill/>
          </a:ln>
        </p:spPr>
      </p:pic>
      <p:sp>
        <p:nvSpPr>
          <p:cNvPr id="21" name="Text Placeholder 20"/>
          <p:cNvSpPr>
            <a:spLocks noGrp="1" noChangeAspect="1"/>
          </p:cNvSpPr>
          <p:nvPr>
            <p:ph type="body" sz="quarter" idx="17"/>
          </p:nvPr>
        </p:nvSpPr>
        <p:spPr>
          <a:xfrm>
            <a:off x="219456" y="100584"/>
            <a:ext cx="2670048" cy="1152144"/>
          </a:xfrm>
        </p:spPr>
        <p:txBody>
          <a:bodyPr anchor="b" anchorCtr="0">
            <a:spAutoFit/>
          </a:bodyPr>
          <a:lstStyle>
            <a:lvl1pPr marL="0" marR="0" indent="0" algn="l" defTabSz="914400" rtl="0" eaLnBrk="1" fontAlgn="auto" latinLnBrk="0" hangingPunct="1">
              <a:lnSpc>
                <a:spcPct val="80000"/>
              </a:lnSpc>
              <a:spcBef>
                <a:spcPct val="0"/>
              </a:spcBef>
              <a:spcAft>
                <a:spcPts val="0"/>
              </a:spcAft>
              <a:buClrTx/>
              <a:buSzTx/>
              <a:buFontTx/>
              <a:buNone/>
              <a:tabLst/>
              <a:defRPr kumimoji="0" lang="en-US" sz="3000" b="0" i="0" u="none" strike="noStrike" kern="1200" cap="none" spc="-100" normalizeH="0" baseline="0" noProof="0" dirty="0" smtClean="0">
                <a:ln>
                  <a:noFill/>
                </a:ln>
                <a:gradFill>
                  <a:gsLst>
                    <a:gs pos="0">
                      <a:schemeClr val="tx1"/>
                    </a:gs>
                    <a:gs pos="100000">
                      <a:srgbClr val="01BBBB"/>
                    </a:gs>
                  </a:gsLst>
                  <a:lin ang="2400000" scaled="0"/>
                </a:gradFill>
                <a:effectLst/>
                <a:uLnTx/>
                <a:uFillTx/>
                <a:latin typeface="+mj-lt"/>
                <a:ea typeface="+mj-ea"/>
                <a:cs typeface="Arial" pitchFamily="34" charset="0"/>
              </a:defRPr>
            </a:lvl1pPr>
          </a:lstStyle>
          <a:p>
            <a:pPr marL="0" marR="0" lvl="0" indent="0" algn="l" defTabSz="914400" rtl="0" eaLnBrk="1" fontAlgn="auto" latinLnBrk="0" hangingPunct="1">
              <a:lnSpc>
                <a:spcPct val="80000"/>
              </a:lnSpc>
              <a:spcBef>
                <a:spcPct val="0"/>
              </a:spcBef>
              <a:spcAft>
                <a:spcPts val="0"/>
              </a:spcAft>
              <a:buClrTx/>
              <a:buSzTx/>
              <a:buFontTx/>
              <a:buNone/>
              <a:tabLst/>
              <a:defRPr/>
            </a:pPr>
            <a:r>
              <a:rPr lang="en-US" smtClean="0"/>
              <a:t>Click to edit Master text styles</a:t>
            </a:r>
          </a:p>
        </p:txBody>
      </p:sp>
      <p:sp>
        <p:nvSpPr>
          <p:cNvPr id="22" name="Text Placeholder 20"/>
          <p:cNvSpPr>
            <a:spLocks noGrp="1"/>
          </p:cNvSpPr>
          <p:nvPr>
            <p:ph type="body" sz="quarter" idx="18"/>
          </p:nvPr>
        </p:nvSpPr>
        <p:spPr>
          <a:xfrm>
            <a:off x="3255264" y="100584"/>
            <a:ext cx="2670048" cy="1152144"/>
          </a:xfrm>
        </p:spPr>
        <p:txBody>
          <a:bodyPr anchor="b" anchorCtr="0">
            <a:spAutoFit/>
          </a:bodyPr>
          <a:lstStyle>
            <a:lvl1pPr marL="0" marR="0" indent="0" algn="l" defTabSz="914400" rtl="0" eaLnBrk="1" fontAlgn="auto" latinLnBrk="0" hangingPunct="1">
              <a:lnSpc>
                <a:spcPct val="80000"/>
              </a:lnSpc>
              <a:spcBef>
                <a:spcPct val="0"/>
              </a:spcBef>
              <a:spcAft>
                <a:spcPts val="0"/>
              </a:spcAft>
              <a:buClrTx/>
              <a:buSzTx/>
              <a:buFontTx/>
              <a:buNone/>
              <a:tabLst/>
              <a:defRPr kumimoji="0" lang="en-US" sz="3000" b="0" i="0" u="none" strike="noStrike" kern="1200" cap="none" spc="-100" normalizeH="0" baseline="0" noProof="0" dirty="0" smtClean="0">
                <a:ln>
                  <a:noFill/>
                </a:ln>
                <a:gradFill>
                  <a:gsLst>
                    <a:gs pos="0">
                      <a:schemeClr val="tx1"/>
                    </a:gs>
                    <a:gs pos="100000">
                      <a:srgbClr val="01BBBB"/>
                    </a:gs>
                  </a:gsLst>
                  <a:lin ang="2400000" scaled="0"/>
                </a:gradFill>
                <a:effectLst/>
                <a:uLnTx/>
                <a:uFillTx/>
                <a:latin typeface="+mj-lt"/>
                <a:ea typeface="+mj-ea"/>
                <a:cs typeface="Arial" pitchFamily="34" charset="0"/>
              </a:defRPr>
            </a:lvl1pPr>
          </a:lstStyle>
          <a:p>
            <a:pPr marL="0" marR="0" lvl="0" indent="0" algn="l" defTabSz="914400" rtl="0" eaLnBrk="1" fontAlgn="auto" latinLnBrk="0" hangingPunct="1">
              <a:lnSpc>
                <a:spcPct val="80000"/>
              </a:lnSpc>
              <a:spcBef>
                <a:spcPct val="0"/>
              </a:spcBef>
              <a:spcAft>
                <a:spcPts val="0"/>
              </a:spcAft>
              <a:buClrTx/>
              <a:buSzTx/>
              <a:buFontTx/>
              <a:buNone/>
              <a:tabLst/>
              <a:defRPr/>
            </a:pPr>
            <a:r>
              <a:rPr lang="en-US" smtClean="0"/>
              <a:t>Click to edit Master text styles</a:t>
            </a:r>
          </a:p>
        </p:txBody>
      </p:sp>
      <p:sp>
        <p:nvSpPr>
          <p:cNvPr id="24" name="Text Placeholder 20"/>
          <p:cNvSpPr>
            <a:spLocks noGrp="1" noChangeAspect="1"/>
          </p:cNvSpPr>
          <p:nvPr>
            <p:ph type="body" sz="quarter" idx="19"/>
          </p:nvPr>
        </p:nvSpPr>
        <p:spPr>
          <a:xfrm>
            <a:off x="6273302" y="100584"/>
            <a:ext cx="2670048" cy="1152144"/>
          </a:xfrm>
        </p:spPr>
        <p:txBody>
          <a:bodyPr anchor="b" anchorCtr="0">
            <a:spAutoFit/>
          </a:bodyPr>
          <a:lstStyle>
            <a:lvl1pPr marL="0" marR="0" indent="0" algn="l" defTabSz="914400" rtl="0" eaLnBrk="1" fontAlgn="auto" latinLnBrk="0" hangingPunct="1">
              <a:lnSpc>
                <a:spcPct val="80000"/>
              </a:lnSpc>
              <a:spcBef>
                <a:spcPct val="0"/>
              </a:spcBef>
              <a:spcAft>
                <a:spcPts val="0"/>
              </a:spcAft>
              <a:buClrTx/>
              <a:buSzTx/>
              <a:buFontTx/>
              <a:buNone/>
              <a:tabLst/>
              <a:defRPr kumimoji="0" lang="en-US" sz="3000" b="0" i="0" u="none" strike="noStrike" kern="1200" cap="none" spc="-100" normalizeH="0" baseline="0" noProof="0" dirty="0" smtClean="0">
                <a:ln>
                  <a:noFill/>
                </a:ln>
                <a:gradFill>
                  <a:gsLst>
                    <a:gs pos="0">
                      <a:schemeClr val="tx1"/>
                    </a:gs>
                    <a:gs pos="100000">
                      <a:srgbClr val="01BBBB"/>
                    </a:gs>
                  </a:gsLst>
                  <a:lin ang="2400000" scaled="0"/>
                </a:gradFill>
                <a:effectLst/>
                <a:uLnTx/>
                <a:uFillTx/>
                <a:latin typeface="+mj-lt"/>
                <a:ea typeface="+mj-ea"/>
                <a:cs typeface="Arial" pitchFamily="34" charset="0"/>
              </a:defRPr>
            </a:lvl1pPr>
          </a:lstStyle>
          <a:p>
            <a:pPr marL="0" marR="0" lvl="0" indent="0" algn="l" defTabSz="914400" rtl="0" eaLnBrk="1" fontAlgn="auto" latinLnBrk="0" hangingPunct="1">
              <a:lnSpc>
                <a:spcPct val="80000"/>
              </a:lnSpc>
              <a:spcBef>
                <a:spcPct val="0"/>
              </a:spcBef>
              <a:spcAft>
                <a:spcPts val="0"/>
              </a:spcAft>
              <a:buClrTx/>
              <a:buSzTx/>
              <a:buFontTx/>
              <a:buNone/>
              <a:tabLst/>
              <a:defRPr/>
            </a:pPr>
            <a:r>
              <a:rPr lang="en-US" smtClean="0"/>
              <a:t>Click to edit Master text styles</a:t>
            </a:r>
          </a:p>
        </p:txBody>
      </p:sp>
    </p:spTree>
  </p:cSld>
  <p:clrMapOvr>
    <a:masterClrMapping/>
  </p:clrMapOvr>
  <p:transition>
    <p:wipe dir="r"/>
  </p:transition>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Title and Chart">
    <p:spTree>
      <p:nvGrpSpPr>
        <p:cNvPr id="1" name=""/>
        <p:cNvGrpSpPr/>
        <p:nvPr/>
      </p:nvGrpSpPr>
      <p:grpSpPr>
        <a:xfrm>
          <a:off x="0" y="0"/>
          <a:ext cx="0" cy="0"/>
          <a:chOff x="0" y="0"/>
          <a:chExt cx="0" cy="0"/>
        </a:xfrm>
      </p:grpSpPr>
      <p:sp>
        <p:nvSpPr>
          <p:cNvPr id="5" name="Rectangle 4"/>
          <p:cNvSpPr/>
          <p:nvPr/>
        </p:nvSpPr>
        <p:spPr>
          <a:xfrm>
            <a:off x="0" y="6339113"/>
            <a:ext cx="9144000" cy="271894"/>
          </a:xfrm>
          <a:prstGeom prst="rect">
            <a:avLst/>
          </a:prstGeom>
          <a:solidFill>
            <a:schemeClr val="bg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smtClean="0"/>
          </a:p>
        </p:txBody>
      </p:sp>
      <p:sp>
        <p:nvSpPr>
          <p:cNvPr id="39" name="Title 1"/>
          <p:cNvSpPr>
            <a:spLocks noGrp="1"/>
          </p:cNvSpPr>
          <p:nvPr>
            <p:ph type="title" hasCustomPrompt="1"/>
          </p:nvPr>
        </p:nvSpPr>
        <p:spPr>
          <a:xfrm>
            <a:off x="246972" y="439710"/>
            <a:ext cx="8567244" cy="838200"/>
          </a:xfrm>
        </p:spPr>
        <p:txBody>
          <a:bodyPr/>
          <a:lstStyle>
            <a:lvl1pPr algn="l" defTabSz="914400" rtl="0" eaLnBrk="1" latinLnBrk="0" hangingPunct="1">
              <a:lnSpc>
                <a:spcPct val="80000"/>
              </a:lnSpc>
              <a:spcBef>
                <a:spcPct val="0"/>
              </a:spcBef>
              <a:buNone/>
              <a:defRPr lang="en-US" sz="3600" b="0" kern="1200" spc="-100" baseline="0" dirty="0">
                <a:gradFill>
                  <a:gsLst>
                    <a:gs pos="0">
                      <a:schemeClr val="tx1"/>
                    </a:gs>
                    <a:gs pos="44000">
                      <a:srgbClr val="01BBBB"/>
                    </a:gs>
                    <a:gs pos="100000">
                      <a:schemeClr val="accent4"/>
                    </a:gs>
                  </a:gsLst>
                  <a:lin ang="4800000" scaled="0"/>
                </a:gradFill>
                <a:latin typeface="+mj-lt"/>
                <a:ea typeface="+mj-ea"/>
                <a:cs typeface="+mj-cs"/>
              </a:defRPr>
            </a:lvl1pPr>
          </a:lstStyle>
          <a:p>
            <a:r>
              <a:rPr lang="en-US" dirty="0" smtClean="0"/>
              <a:t>Slide Title Goes Here</a:t>
            </a:r>
            <a:endParaRPr lang="en-US" dirty="0"/>
          </a:p>
        </p:txBody>
      </p:sp>
      <p:sp>
        <p:nvSpPr>
          <p:cNvPr id="36" name="Chart Placeholder 35"/>
          <p:cNvSpPr>
            <a:spLocks noGrp="1"/>
          </p:cNvSpPr>
          <p:nvPr>
            <p:ph type="chart" sz="quarter" idx="10"/>
          </p:nvPr>
        </p:nvSpPr>
        <p:spPr>
          <a:xfrm>
            <a:off x="359764" y="1476375"/>
            <a:ext cx="8439461" cy="4305300"/>
          </a:xfrm>
        </p:spPr>
        <p:txBody>
          <a:bodyPr anchor="ctr" anchorCtr="1"/>
          <a:lstStyle>
            <a:lvl1pPr>
              <a:buNone/>
              <a:defRPr>
                <a:latin typeface="+mj-lt"/>
              </a:defRPr>
            </a:lvl1pPr>
          </a:lstStyle>
          <a:p>
            <a:r>
              <a:rPr lang="en-US" smtClean="0"/>
              <a:t>Click icon to add chart</a:t>
            </a:r>
            <a:endParaRPr lang="en-US"/>
          </a:p>
        </p:txBody>
      </p:sp>
      <p:sp>
        <p:nvSpPr>
          <p:cNvPr id="4" name="Text Placeholder 9"/>
          <p:cNvSpPr>
            <a:spLocks noGrp="1"/>
          </p:cNvSpPr>
          <p:nvPr>
            <p:ph type="body" sz="quarter" idx="11" hasCustomPrompt="1"/>
          </p:nvPr>
        </p:nvSpPr>
        <p:spPr>
          <a:xfrm>
            <a:off x="249466" y="6062114"/>
            <a:ext cx="7461250" cy="276999"/>
          </a:xfrm>
        </p:spPr>
        <p:txBody>
          <a:bodyPr wrap="square" anchor="b" anchorCtr="0">
            <a:spAutoFit/>
          </a:bodyPr>
          <a:lstStyle>
            <a:lvl1pPr algn="l" defTabSz="804863">
              <a:lnSpc>
                <a:spcPct val="100000"/>
              </a:lnSpc>
              <a:spcBef>
                <a:spcPct val="50000"/>
              </a:spcBef>
              <a:buNone/>
              <a:defRPr sz="1200">
                <a:solidFill>
                  <a:schemeClr val="bg1">
                    <a:lumMod val="50000"/>
                  </a:schemeClr>
                </a:solidFill>
                <a:latin typeface="+mj-lt"/>
              </a:defRPr>
            </a:lvl1pPr>
            <a:lvl2pPr>
              <a:buFont typeface="Arial" pitchFamily="34" charset="0"/>
              <a:buNone/>
              <a:defRPr sz="1400"/>
            </a:lvl2pPr>
            <a:lvl3pPr>
              <a:buFont typeface="Arial" pitchFamily="34" charset="0"/>
              <a:buNone/>
              <a:defRPr sz="1400"/>
            </a:lvl3pPr>
            <a:lvl4pPr>
              <a:buFont typeface="Arial" pitchFamily="34" charset="0"/>
              <a:buNone/>
              <a:defRPr sz="1400"/>
            </a:lvl4pPr>
            <a:lvl5pPr>
              <a:buFont typeface="Arial" pitchFamily="34" charset="0"/>
              <a:buNone/>
              <a:defRPr sz="1400"/>
            </a:lvl5pPr>
          </a:lstStyle>
          <a:p>
            <a:pPr lvl="0"/>
            <a:r>
              <a:rPr lang="en-US" dirty="0" smtClean="0"/>
              <a:t>Source: Placeholder for Notes Is 12 Points</a:t>
            </a:r>
          </a:p>
        </p:txBody>
      </p:sp>
    </p:spTree>
  </p:cSld>
  <p:clrMapOvr>
    <a:masterClrMapping/>
  </p:clrMapOvr>
  <p:transition>
    <p:wipe dir="r"/>
  </p:transition>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Bottom title_photo and tex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29702" y="5430244"/>
            <a:ext cx="8558698" cy="838200"/>
          </a:xfrm>
        </p:spPr>
        <p:txBody>
          <a:bodyPr vert="horz" lIns="82296" tIns="45720" rIns="82296" bIns="45720" rtlCol="0" anchor="b" anchorCtr="0">
            <a:noAutofit/>
          </a:bodyPr>
          <a:lstStyle>
            <a:lvl1pPr algn="l" defTabSz="914400" rtl="0" eaLnBrk="1" latinLnBrk="0" hangingPunct="1">
              <a:lnSpc>
                <a:spcPct val="80000"/>
              </a:lnSpc>
              <a:spcBef>
                <a:spcPct val="0"/>
              </a:spcBef>
              <a:buNone/>
              <a:defRPr lang="en-US" sz="3600" b="0" kern="1200" spc="-100" baseline="0" dirty="0">
                <a:gradFill>
                  <a:gsLst>
                    <a:gs pos="0">
                      <a:schemeClr val="tx1"/>
                    </a:gs>
                    <a:gs pos="44000">
                      <a:srgbClr val="01BBBB"/>
                    </a:gs>
                    <a:gs pos="100000">
                      <a:schemeClr val="accent4"/>
                    </a:gs>
                  </a:gsLst>
                  <a:lin ang="4800000" scaled="0"/>
                </a:gradFill>
                <a:latin typeface="+mj-lt"/>
                <a:ea typeface="+mj-ea"/>
                <a:cs typeface="+mj-cs"/>
              </a:defRPr>
            </a:lvl1pPr>
          </a:lstStyle>
          <a:p>
            <a:r>
              <a:rPr lang="en-US" dirty="0" smtClean="0"/>
              <a:t>Slide Title Goes Here</a:t>
            </a:r>
            <a:endParaRPr lang="en-US" dirty="0"/>
          </a:p>
        </p:txBody>
      </p:sp>
      <p:sp>
        <p:nvSpPr>
          <p:cNvPr id="4" name="Text Placeholder 3"/>
          <p:cNvSpPr>
            <a:spLocks noGrp="1"/>
          </p:cNvSpPr>
          <p:nvPr>
            <p:ph type="body" sz="quarter" idx="10" hasCustomPrompt="1"/>
          </p:nvPr>
        </p:nvSpPr>
        <p:spPr>
          <a:xfrm>
            <a:off x="246888" y="1600200"/>
            <a:ext cx="4005072" cy="3749040"/>
          </a:xfrm>
        </p:spPr>
        <p:txBody>
          <a:bodyPr anchor="ctr" anchorCtr="0">
            <a:normAutofit/>
          </a:bodyPr>
          <a:lstStyle>
            <a:lvl1pPr marL="0" indent="0">
              <a:buFontTx/>
              <a:buNone/>
              <a:defRPr sz="2400" baseline="0">
                <a:solidFill>
                  <a:schemeClr val="tx1"/>
                </a:solidFill>
                <a:latin typeface="+mj-lt"/>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dirty="0" smtClean="0"/>
              <a:t>Simple text goes here and can wrap to accommodate more lines of information</a:t>
            </a:r>
          </a:p>
        </p:txBody>
      </p:sp>
      <p:sp>
        <p:nvSpPr>
          <p:cNvPr id="6" name="Picture Placeholder 5"/>
          <p:cNvSpPr>
            <a:spLocks noGrp="1"/>
          </p:cNvSpPr>
          <p:nvPr>
            <p:ph type="pic" sz="quarter" idx="11" hasCustomPrompt="1"/>
          </p:nvPr>
        </p:nvSpPr>
        <p:spPr>
          <a:xfrm>
            <a:off x="4873752" y="1947672"/>
            <a:ext cx="3429000" cy="2990088"/>
          </a:xfrm>
        </p:spPr>
        <p:txBody>
          <a:bodyPr anchor="ctr" anchorCtr="1"/>
          <a:lstStyle>
            <a:lvl1pPr algn="ctr">
              <a:buFontTx/>
              <a:buNone/>
              <a:defRPr>
                <a:latin typeface="+mj-lt"/>
              </a:defRPr>
            </a:lvl1pPr>
          </a:lstStyle>
          <a:p>
            <a:r>
              <a:rPr lang="en-US" dirty="0" smtClean="0"/>
              <a:t>Insert photo here</a:t>
            </a:r>
            <a:endParaRPr lang="en-US" dirty="0"/>
          </a:p>
        </p:txBody>
      </p:sp>
    </p:spTree>
  </p:cSld>
  <p:clrMapOvr>
    <a:masterClrMapping/>
  </p:clrMapOvr>
  <p:transition>
    <p:wipe dir="r"/>
  </p:transition>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Bottom Title only">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29702" y="5430244"/>
            <a:ext cx="8558698" cy="838200"/>
          </a:xfrm>
        </p:spPr>
        <p:txBody>
          <a:bodyPr vert="horz" lIns="82296" tIns="45720" rIns="82296" bIns="45720" rtlCol="0" anchor="b" anchorCtr="0">
            <a:noAutofit/>
          </a:bodyPr>
          <a:lstStyle>
            <a:lvl1pPr algn="l" defTabSz="914400" rtl="0" eaLnBrk="1" latinLnBrk="0" hangingPunct="1">
              <a:lnSpc>
                <a:spcPct val="80000"/>
              </a:lnSpc>
              <a:spcBef>
                <a:spcPct val="0"/>
              </a:spcBef>
              <a:buNone/>
              <a:defRPr lang="en-US" sz="3600" b="0" kern="1200" spc="-100" baseline="0" dirty="0">
                <a:gradFill>
                  <a:gsLst>
                    <a:gs pos="0">
                      <a:schemeClr val="tx1"/>
                    </a:gs>
                    <a:gs pos="44000">
                      <a:srgbClr val="01BBBB"/>
                    </a:gs>
                    <a:gs pos="100000">
                      <a:schemeClr val="accent4"/>
                    </a:gs>
                  </a:gsLst>
                  <a:lin ang="4800000" scaled="0"/>
                </a:gradFill>
                <a:latin typeface="+mj-lt"/>
                <a:ea typeface="+mj-ea"/>
                <a:cs typeface="+mj-cs"/>
              </a:defRPr>
            </a:lvl1pPr>
          </a:lstStyle>
          <a:p>
            <a:r>
              <a:rPr lang="en-US" dirty="0" smtClean="0"/>
              <a:t>Slide Title Goes Here</a:t>
            </a:r>
            <a:endParaRPr lang="en-US" dirty="0"/>
          </a:p>
        </p:txBody>
      </p:sp>
    </p:spTree>
  </p:cSld>
  <p:clrMapOvr>
    <a:masterClrMapping/>
  </p:clrMapOvr>
  <p:transition>
    <p:wipe dir="r"/>
  </p:transition>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Quote Slide">
    <p:spTree>
      <p:nvGrpSpPr>
        <p:cNvPr id="1" name=""/>
        <p:cNvGrpSpPr/>
        <p:nvPr/>
      </p:nvGrpSpPr>
      <p:grpSpPr>
        <a:xfrm>
          <a:off x="0" y="0"/>
          <a:ext cx="0" cy="0"/>
          <a:chOff x="0" y="0"/>
          <a:chExt cx="0" cy="0"/>
        </a:xfrm>
      </p:grpSpPr>
      <p:sp>
        <p:nvSpPr>
          <p:cNvPr id="3" name="Subtitle 2"/>
          <p:cNvSpPr>
            <a:spLocks noGrp="1"/>
          </p:cNvSpPr>
          <p:nvPr>
            <p:ph type="subTitle" idx="1" hasCustomPrompt="1"/>
          </p:nvPr>
        </p:nvSpPr>
        <p:spPr>
          <a:xfrm>
            <a:off x="493776" y="5852160"/>
            <a:ext cx="8112126" cy="384175"/>
          </a:xfrm>
        </p:spPr>
        <p:txBody>
          <a:bodyPr>
            <a:normAutofit/>
          </a:bodyPr>
          <a:lstStyle>
            <a:lvl1pPr marL="0" indent="0" algn="l" defTabSz="914400" rtl="0" eaLnBrk="1" latinLnBrk="0" hangingPunct="1">
              <a:lnSpc>
                <a:spcPct val="95000"/>
              </a:lnSpc>
              <a:spcBef>
                <a:spcPts val="1440"/>
              </a:spcBef>
              <a:buClr>
                <a:srgbClr val="92D050"/>
              </a:buClr>
              <a:buSzPct val="90000"/>
              <a:buFont typeface="Arial" pitchFamily="34" charset="0"/>
              <a:buNone/>
              <a:tabLst/>
              <a:defRPr lang="en-US" sz="2000" kern="1200" dirty="0">
                <a:solidFill>
                  <a:schemeClr val="accent2"/>
                </a:solidFill>
                <a:latin typeface="+mj-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Presenter Name and Title Go Here</a:t>
            </a:r>
            <a:endParaRPr lang="en-US" dirty="0"/>
          </a:p>
        </p:txBody>
      </p:sp>
      <p:sp>
        <p:nvSpPr>
          <p:cNvPr id="27" name="Rectangle 3"/>
          <p:cNvSpPr>
            <a:spLocks noChangeArrowheads="1"/>
          </p:cNvSpPr>
          <p:nvPr/>
        </p:nvSpPr>
        <p:spPr bwMode="white">
          <a:xfrm>
            <a:off x="0" y="0"/>
            <a:ext cx="9144000" cy="177800"/>
          </a:xfrm>
          <a:prstGeom prst="rect">
            <a:avLst/>
          </a:prstGeom>
          <a:solidFill>
            <a:schemeClr val="bg2"/>
          </a:solidFill>
          <a:ln w="25400" algn="ctr">
            <a:noFill/>
            <a:miter lim="800000"/>
            <a:headEnd/>
            <a:tailEnd/>
          </a:ln>
          <a:effectLst/>
        </p:spPr>
        <p:txBody>
          <a:bodyPr wrap="none" anchor="ctr"/>
          <a:lstStyle/>
          <a:p>
            <a:endParaRPr lang="en-US">
              <a:latin typeface="+mj-lt"/>
            </a:endParaRPr>
          </a:p>
        </p:txBody>
      </p:sp>
      <p:sp>
        <p:nvSpPr>
          <p:cNvPr id="2" name="Title 1"/>
          <p:cNvSpPr>
            <a:spLocks noGrp="1"/>
          </p:cNvSpPr>
          <p:nvPr>
            <p:ph type="ctrTitle" hasCustomPrompt="1"/>
          </p:nvPr>
        </p:nvSpPr>
        <p:spPr>
          <a:xfrm>
            <a:off x="219456" y="649224"/>
            <a:ext cx="8112125" cy="4480560"/>
          </a:xfrm>
        </p:spPr>
        <p:txBody>
          <a:bodyPr/>
          <a:lstStyle>
            <a:lvl1pPr marL="233363" indent="-233363" algn="l" defTabSz="914400" rtl="0" eaLnBrk="1" latinLnBrk="0" hangingPunct="1">
              <a:lnSpc>
                <a:spcPct val="80000"/>
              </a:lnSpc>
              <a:spcBef>
                <a:spcPct val="0"/>
              </a:spcBef>
              <a:buClr>
                <a:schemeClr val="tx1"/>
              </a:buClr>
              <a:buFont typeface="Arial" pitchFamily="34" charset="0"/>
              <a:buChar char="“"/>
              <a:defRPr lang="en-US" sz="6000" b="0" kern="1200" spc="-200" baseline="0" dirty="0">
                <a:gradFill>
                  <a:gsLst>
                    <a:gs pos="0">
                      <a:schemeClr val="tx1"/>
                    </a:gs>
                    <a:gs pos="44000">
                      <a:srgbClr val="01BBBB"/>
                    </a:gs>
                    <a:gs pos="100000">
                      <a:schemeClr val="accent4"/>
                    </a:gs>
                  </a:gsLst>
                  <a:lin ang="4800000" scaled="0"/>
                </a:gradFill>
                <a:latin typeface="+mj-lt"/>
                <a:ea typeface="+mj-ea"/>
                <a:cs typeface="+mj-cs"/>
              </a:defRPr>
            </a:lvl1pPr>
          </a:lstStyle>
          <a:p>
            <a:r>
              <a:rPr lang="en-US" dirty="0" smtClean="0"/>
              <a:t>Presentation Title Goes Here</a:t>
            </a:r>
            <a:endParaRPr lang="en-US" dirty="0"/>
          </a:p>
        </p:txBody>
      </p:sp>
      <p:sp>
        <p:nvSpPr>
          <p:cNvPr id="49" name="Rectangle 3"/>
          <p:cNvSpPr>
            <a:spLocks noChangeArrowheads="1"/>
          </p:cNvSpPr>
          <p:nvPr/>
        </p:nvSpPr>
        <p:spPr bwMode="hidden">
          <a:xfrm>
            <a:off x="0" y="0"/>
            <a:ext cx="9144000" cy="177800"/>
          </a:xfrm>
          <a:prstGeom prst="rect">
            <a:avLst/>
          </a:prstGeom>
          <a:solidFill>
            <a:schemeClr val="bg2"/>
          </a:solidFill>
          <a:ln w="25400" algn="ctr">
            <a:noFill/>
            <a:miter lim="800000"/>
            <a:headEnd/>
            <a:tailEnd/>
          </a:ln>
          <a:effectLst/>
        </p:spPr>
        <p:txBody>
          <a:bodyPr wrap="none" anchor="ctr"/>
          <a:lstStyle/>
          <a:p>
            <a:endParaRPr lang="en-US">
              <a:latin typeface="+mj-lt"/>
            </a:endParaRP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80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800"/>
                                        <p:tgtEl>
                                          <p:spTgt spid="2"/>
                                        </p:tgtEl>
                                      </p:cBhvr>
                                    </p:animEffect>
                                  </p:childTnLst>
                                </p:cTn>
                              </p:par>
                              <p:par>
                                <p:cTn id="8" presetID="22" presetClass="entr" presetSubtype="4" fill="hold" grpId="0" nodeType="withEffect">
                                  <p:stCondLst>
                                    <p:cond delay="30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down)">
                                      <p:cBhvr>
                                        <p:cTn id="10" dur="4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tmplLst>
          <p:tmpl lvl="1">
            <p:tnLst>
              <p:par>
                <p:cTn presetID="22" presetClass="entr" presetSubtype="4" fill="hold" nodeType="withEffect">
                  <p:stCondLst>
                    <p:cond delay="300"/>
                  </p:stCondLst>
                  <p:childTnLst>
                    <p:set>
                      <p:cBhvr>
                        <p:cTn dur="1" fill="hold">
                          <p:stCondLst>
                            <p:cond delay="0"/>
                          </p:stCondLst>
                        </p:cTn>
                        <p:tgtEl>
                          <p:spTgt spid="3"/>
                        </p:tgtEl>
                        <p:attrNameLst>
                          <p:attrName>style.visibility</p:attrName>
                        </p:attrNameLst>
                      </p:cBhvr>
                      <p:to>
                        <p:strVal val="visible"/>
                      </p:to>
                    </p:set>
                    <p:animEffect transition="in" filter="wipe(down)">
                      <p:cBhvr>
                        <p:cTn dur="400"/>
                        <p:tgtEl>
                          <p:spTgt spid="3"/>
                        </p:tgtEl>
                      </p:cBhvr>
                    </p:animEffect>
                  </p:childTnLst>
                </p:cTn>
              </p:par>
            </p:tnLst>
          </p:tmpl>
        </p:tmplLst>
      </p:bldP>
      <p:bldP spid="2" grpId="0"/>
    </p:bld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Storytelling">
    <p:spTree>
      <p:nvGrpSpPr>
        <p:cNvPr id="1" name=""/>
        <p:cNvGrpSpPr/>
        <p:nvPr/>
      </p:nvGrpSpPr>
      <p:grpSpPr>
        <a:xfrm>
          <a:off x="0" y="0"/>
          <a:ext cx="0" cy="0"/>
          <a:chOff x="0" y="0"/>
          <a:chExt cx="0" cy="0"/>
        </a:xfrm>
      </p:grpSpPr>
      <p:sp>
        <p:nvSpPr>
          <p:cNvPr id="3" name="Rectangle 2"/>
          <p:cNvSpPr/>
          <p:nvPr/>
        </p:nvSpPr>
        <p:spPr>
          <a:xfrm flipV="1">
            <a:off x="217357" y="6355828"/>
            <a:ext cx="8694295" cy="21059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 name="Title 1"/>
          <p:cNvSpPr>
            <a:spLocks noGrp="1"/>
          </p:cNvSpPr>
          <p:nvPr>
            <p:ph type="title" hasCustomPrompt="1"/>
          </p:nvPr>
        </p:nvSpPr>
        <p:spPr>
          <a:xfrm>
            <a:off x="229702" y="1918741"/>
            <a:ext cx="4117446" cy="3020518"/>
          </a:xfrm>
        </p:spPr>
        <p:txBody>
          <a:bodyPr vert="horz" lIns="82296" tIns="45720" rIns="82296" bIns="45720" rtlCol="0" anchor="ctr" anchorCtr="0">
            <a:noAutofit/>
          </a:bodyPr>
          <a:lstStyle>
            <a:lvl1pPr marL="0" indent="0" algn="l" defTabSz="914400" rtl="0" eaLnBrk="1" latinLnBrk="0" hangingPunct="1">
              <a:lnSpc>
                <a:spcPct val="80000"/>
              </a:lnSpc>
              <a:spcBef>
                <a:spcPct val="0"/>
              </a:spcBef>
              <a:buClr>
                <a:schemeClr val="tx1"/>
              </a:buClr>
              <a:buFont typeface="Ciscolight" pitchFamily="2" charset="0"/>
              <a:buNone/>
              <a:defRPr lang="en-US" sz="5400" b="0" kern="1200" spc="-200" baseline="0" dirty="0">
                <a:gradFill>
                  <a:gsLst>
                    <a:gs pos="0">
                      <a:schemeClr val="tx1"/>
                    </a:gs>
                    <a:gs pos="44000">
                      <a:srgbClr val="01BBBB"/>
                    </a:gs>
                    <a:gs pos="100000">
                      <a:schemeClr val="tx2">
                        <a:lumMod val="75000"/>
                      </a:schemeClr>
                    </a:gs>
                  </a:gsLst>
                  <a:lin ang="1200000" scaled="0"/>
                </a:gradFill>
                <a:latin typeface="+mj-lt"/>
                <a:ea typeface="+mj-ea"/>
                <a:cs typeface="+mj-cs"/>
              </a:defRPr>
            </a:lvl1pPr>
          </a:lstStyle>
          <a:p>
            <a:r>
              <a:rPr lang="en-US" dirty="0" smtClean="0"/>
              <a:t>Telling Shared Experiences</a:t>
            </a:r>
            <a:endParaRPr lang="en-US" dirty="0"/>
          </a:p>
        </p:txBody>
      </p:sp>
      <p:sp>
        <p:nvSpPr>
          <p:cNvPr id="9" name="Text Placeholder 3"/>
          <p:cNvSpPr>
            <a:spLocks noGrp="1"/>
          </p:cNvSpPr>
          <p:nvPr>
            <p:ph type="body" sz="quarter" idx="11" hasCustomPrompt="1"/>
          </p:nvPr>
        </p:nvSpPr>
        <p:spPr>
          <a:xfrm>
            <a:off x="4922519" y="310896"/>
            <a:ext cx="3895344" cy="6208776"/>
          </a:xfrm>
        </p:spPr>
        <p:txBody>
          <a:bodyPr anchor="ctr" anchorCtr="0">
            <a:normAutofit/>
          </a:bodyPr>
          <a:lstStyle>
            <a:lvl1pPr marL="0" indent="0">
              <a:buFontTx/>
              <a:buNone/>
              <a:defRPr sz="2000" baseline="0">
                <a:solidFill>
                  <a:schemeClr val="tx1"/>
                </a:solidFill>
                <a:latin typeface="+mj-lt"/>
              </a:defRPr>
            </a:lvl1pPr>
            <a:lvl2pPr>
              <a:defRPr sz="2000"/>
            </a:lvl2pPr>
            <a:lvl3pPr>
              <a:defRPr sz="2000"/>
            </a:lvl3pPr>
            <a:lvl4pPr>
              <a:defRPr sz="2000"/>
            </a:lvl4pPr>
            <a:lvl5pPr>
              <a:defRPr sz="2000"/>
            </a:lvl5pPr>
          </a:lstStyle>
          <a:p>
            <a:pPr lvl="0"/>
            <a:r>
              <a:rPr lang="en-US" dirty="0" smtClean="0"/>
              <a:t>Tell your story here</a:t>
            </a:r>
            <a:endParaRPr lang="en-US" dirty="0"/>
          </a:p>
        </p:txBody>
      </p:sp>
      <p:pic>
        <p:nvPicPr>
          <p:cNvPr id="12" name="Picture 11" descr="verticalbar.png"/>
          <p:cNvPicPr>
            <a:picLocks noChangeAspect="1"/>
          </p:cNvPicPr>
          <p:nvPr/>
        </p:nvPicPr>
        <p:blipFill>
          <a:blip r:embed="rId2" cstate="print"/>
          <a:stretch>
            <a:fillRect/>
          </a:stretch>
        </p:blipFill>
        <p:spPr>
          <a:xfrm>
            <a:off x="4441927" y="777667"/>
            <a:ext cx="89319" cy="5287676"/>
          </a:xfrm>
          <a:prstGeom prst="rect">
            <a:avLst/>
          </a:prstGeom>
          <a:noFill/>
          <a:ln>
            <a:noFill/>
          </a:ln>
        </p:spPr>
      </p:pic>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20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700"/>
                                        <p:tgtEl>
                                          <p:spTgt spid="4"/>
                                        </p:tgtEl>
                                      </p:cBhvr>
                                    </p:animEffect>
                                  </p:childTnLst>
                                </p:cTn>
                              </p:par>
                              <p:par>
                                <p:cTn id="8" presetID="10" presetClass="entr" presetSubtype="0" fill="hold" grpId="0" nodeType="withEffect">
                                  <p:stCondLst>
                                    <p:cond delay="400"/>
                                  </p:stCondLst>
                                  <p:childTnLst>
                                    <p:set>
                                      <p:cBhvr>
                                        <p:cTn id="9" dur="1" fill="hold">
                                          <p:stCondLst>
                                            <p:cond delay="0"/>
                                          </p:stCondLst>
                                        </p:cTn>
                                        <p:tgtEl>
                                          <p:spTgt spid="9">
                                            <p:txEl>
                                              <p:pRg st="0" end="0"/>
                                            </p:txEl>
                                          </p:spTgt>
                                        </p:tgtEl>
                                        <p:attrNameLst>
                                          <p:attrName>style.visibility</p:attrName>
                                        </p:attrNameLst>
                                      </p:cBhvr>
                                      <p:to>
                                        <p:strVal val="visible"/>
                                      </p:to>
                                    </p:set>
                                    <p:animEffect transition="in" filter="fade">
                                      <p:cBhvr>
                                        <p:cTn id="10" dur="1100"/>
                                        <p:tgtEl>
                                          <p:spTgt spid="9">
                                            <p:txEl>
                                              <p:pRg st="0" end="0"/>
                                            </p:txEl>
                                          </p:spTgt>
                                        </p:tgtEl>
                                      </p:cBhvr>
                                    </p:animEffect>
                                  </p:childTnLst>
                                </p:cTn>
                              </p:par>
                              <p:par>
                                <p:cTn id="11" presetID="2" presetClass="entr" presetSubtype="8" fill="hold" nodeType="withEffect">
                                  <p:stCondLst>
                                    <p:cond delay="0"/>
                                  </p:stCondLst>
                                  <p:childTnLst>
                                    <p:set>
                                      <p:cBhvr>
                                        <p:cTn id="12" dur="1" fill="hold">
                                          <p:stCondLst>
                                            <p:cond delay="0"/>
                                          </p:stCondLst>
                                        </p:cTn>
                                        <p:tgtEl>
                                          <p:spTgt spid="12"/>
                                        </p:tgtEl>
                                        <p:attrNameLst>
                                          <p:attrName>style.visibility</p:attrName>
                                        </p:attrNameLst>
                                      </p:cBhvr>
                                      <p:to>
                                        <p:strVal val="visible"/>
                                      </p:to>
                                    </p:set>
                                    <p:anim calcmode="lin" valueType="num">
                                      <p:cBhvr additive="base">
                                        <p:cTn id="13" dur="1000" fill="hold"/>
                                        <p:tgtEl>
                                          <p:spTgt spid="12"/>
                                        </p:tgtEl>
                                        <p:attrNameLst>
                                          <p:attrName>ppt_x</p:attrName>
                                        </p:attrNameLst>
                                      </p:cBhvr>
                                      <p:tavLst>
                                        <p:tav tm="0">
                                          <p:val>
                                            <p:strVal val="0-#ppt_w/2"/>
                                          </p:val>
                                        </p:tav>
                                        <p:tav tm="100000">
                                          <p:val>
                                            <p:strVal val="#ppt_x"/>
                                          </p:val>
                                        </p:tav>
                                      </p:tavLst>
                                    </p:anim>
                                    <p:anim calcmode="lin" valueType="num">
                                      <p:cBhvr additive="base">
                                        <p:cTn id="14" dur="1000" fill="hold"/>
                                        <p:tgtEl>
                                          <p:spTgt spid="1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9" grpId="0" build="p">
        <p:tmplLst>
          <p:tmpl lvl="1">
            <p:tnLst>
              <p:par>
                <p:cTn presetID="10" presetClass="entr" presetSubtype="0" fill="hold" nodeType="withEffect">
                  <p:stCondLst>
                    <p:cond delay="400"/>
                  </p:stCondLst>
                  <p:childTnLst>
                    <p:set>
                      <p:cBhvr>
                        <p:cTn dur="1" fill="hold">
                          <p:stCondLst>
                            <p:cond delay="0"/>
                          </p:stCondLst>
                        </p:cTn>
                        <p:tgtEl>
                          <p:spTgt spid="9"/>
                        </p:tgtEl>
                        <p:attrNameLst>
                          <p:attrName>style.visibility</p:attrName>
                        </p:attrNameLst>
                      </p:cBhvr>
                      <p:to>
                        <p:strVal val="visible"/>
                      </p:to>
                    </p:set>
                    <p:animEffect transition="in" filter="fade">
                      <p:cBhvr>
                        <p:cTn dur="1100"/>
                        <p:tgtEl>
                          <p:spTgt spid="9"/>
                        </p:tgtEl>
                      </p:cBhvr>
                    </p:animEffect>
                  </p:childTnLst>
                </p:cTn>
              </p:par>
            </p:tnLst>
          </p:tmpl>
        </p:tmplLst>
      </p:bldP>
    </p:bld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Demo">
    <p:spTree>
      <p:nvGrpSpPr>
        <p:cNvPr id="1" name=""/>
        <p:cNvGrpSpPr/>
        <p:nvPr/>
      </p:nvGrpSpPr>
      <p:grpSpPr>
        <a:xfrm>
          <a:off x="0" y="0"/>
          <a:ext cx="0" cy="0"/>
          <a:chOff x="0" y="0"/>
          <a:chExt cx="0" cy="0"/>
        </a:xfrm>
      </p:grpSpPr>
      <p:sp>
        <p:nvSpPr>
          <p:cNvPr id="3" name="Subtitle 2"/>
          <p:cNvSpPr>
            <a:spLocks noGrp="1"/>
          </p:cNvSpPr>
          <p:nvPr>
            <p:ph type="subTitle" idx="1" hasCustomPrompt="1"/>
          </p:nvPr>
        </p:nvSpPr>
        <p:spPr>
          <a:xfrm>
            <a:off x="236383" y="4279392"/>
            <a:ext cx="4684867" cy="384175"/>
          </a:xfrm>
        </p:spPr>
        <p:txBody>
          <a:bodyPr vert="horz" lIns="91440" tIns="45720" rIns="91440" bIns="45720" rtlCol="0">
            <a:normAutofit/>
          </a:bodyPr>
          <a:lstStyle>
            <a:lvl1pPr marL="0" indent="0" algn="l" defTabSz="914400" rtl="0" eaLnBrk="1" latinLnBrk="0" hangingPunct="1">
              <a:lnSpc>
                <a:spcPct val="95000"/>
              </a:lnSpc>
              <a:spcBef>
                <a:spcPts val="1440"/>
              </a:spcBef>
              <a:buClr>
                <a:srgbClr val="92D050"/>
              </a:buClr>
              <a:buSzPct val="90000"/>
              <a:buFont typeface="Arial" pitchFamily="34" charset="0"/>
              <a:buNone/>
              <a:tabLst/>
              <a:defRPr lang="en-US" sz="2000" kern="1200" dirty="0">
                <a:solidFill>
                  <a:srgbClr val="6DB344"/>
                </a:solidFill>
                <a:latin typeface="+mj-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marL="0" lvl="0" indent="0" algn="l" defTabSz="914400" rtl="0" eaLnBrk="1" latinLnBrk="0" hangingPunct="1">
              <a:lnSpc>
                <a:spcPct val="95000"/>
              </a:lnSpc>
              <a:spcBef>
                <a:spcPts val="1440"/>
              </a:spcBef>
              <a:buClr>
                <a:srgbClr val="92D050"/>
              </a:buClr>
              <a:buSzPct val="90000"/>
              <a:buFont typeface="Arial" pitchFamily="34" charset="0"/>
              <a:buNone/>
              <a:tabLst/>
            </a:pPr>
            <a:r>
              <a:rPr lang="en-US" dirty="0" smtClean="0"/>
              <a:t>Presenter Name and Title Go Here</a:t>
            </a:r>
            <a:endParaRPr lang="en-US" dirty="0"/>
          </a:p>
        </p:txBody>
      </p:sp>
      <p:grpSp>
        <p:nvGrpSpPr>
          <p:cNvPr id="4" name="Group 38"/>
          <p:cNvGrpSpPr/>
          <p:nvPr/>
        </p:nvGrpSpPr>
        <p:grpSpPr>
          <a:xfrm>
            <a:off x="341313" y="311150"/>
            <a:ext cx="908367" cy="480227"/>
            <a:chOff x="609600" y="528537"/>
            <a:chExt cx="1444734" cy="763789"/>
          </a:xfrm>
          <a:gradFill flip="none" rotWithShape="1">
            <a:gsLst>
              <a:gs pos="11000">
                <a:schemeClr val="accent2"/>
              </a:gs>
              <a:gs pos="100000">
                <a:schemeClr val="accent5"/>
              </a:gs>
            </a:gsLst>
            <a:lin ang="2700000" scaled="1"/>
            <a:tileRect/>
          </a:gradFill>
        </p:grpSpPr>
        <p:sp>
          <p:nvSpPr>
            <p:cNvPr id="10" name="Rectangle 9"/>
            <p:cNvSpPr>
              <a:spLocks noChangeArrowheads="1"/>
            </p:cNvSpPr>
            <p:nvPr/>
          </p:nvSpPr>
          <p:spPr bwMode="black">
            <a:xfrm>
              <a:off x="1016578" y="1035681"/>
              <a:ext cx="65914" cy="249730"/>
            </a:xfrm>
            <a:prstGeom prst="rect">
              <a:avLst/>
            </a:prstGeom>
            <a:grpFill/>
            <a:ln w="9525">
              <a:noFill/>
              <a:miter lim="800000"/>
              <a:headEnd/>
              <a:tailEnd/>
            </a:ln>
          </p:spPr>
          <p:txBody>
            <a:bodyPr/>
            <a:lstStyle/>
            <a:p>
              <a:endParaRPr lang="en-US">
                <a:latin typeface="+mj-lt"/>
              </a:endParaRPr>
            </a:p>
          </p:txBody>
        </p:sp>
        <p:sp>
          <p:nvSpPr>
            <p:cNvPr id="11" name="Freeform 10"/>
            <p:cNvSpPr>
              <a:spLocks/>
            </p:cNvSpPr>
            <p:nvPr/>
          </p:nvSpPr>
          <p:spPr bwMode="black">
            <a:xfrm>
              <a:off x="1400563" y="1028765"/>
              <a:ext cx="190843" cy="263561"/>
            </a:xfrm>
            <a:custGeom>
              <a:avLst/>
              <a:gdLst/>
              <a:ahLst/>
              <a:cxnLst>
                <a:cxn ang="0">
                  <a:pos x="58" y="24"/>
                </a:cxn>
                <a:cxn ang="0">
                  <a:pos x="42" y="20"/>
                </a:cxn>
                <a:cxn ang="0">
                  <a:pos x="21" y="40"/>
                </a:cxn>
                <a:cxn ang="0">
                  <a:pos x="42" y="60"/>
                </a:cxn>
                <a:cxn ang="0">
                  <a:pos x="58" y="56"/>
                </a:cxn>
                <a:cxn ang="0">
                  <a:pos x="58" y="77"/>
                </a:cxn>
                <a:cxn ang="0">
                  <a:pos x="41" y="80"/>
                </a:cxn>
                <a:cxn ang="0">
                  <a:pos x="0" y="40"/>
                </a:cxn>
                <a:cxn ang="0">
                  <a:pos x="41" y="0"/>
                </a:cxn>
                <a:cxn ang="0">
                  <a:pos x="58" y="3"/>
                </a:cxn>
                <a:cxn ang="0">
                  <a:pos x="58" y="24"/>
                </a:cxn>
              </a:cxnLst>
              <a:rect l="0" t="0" r="r" b="b"/>
              <a:pathLst>
                <a:path w="58" h="80">
                  <a:moveTo>
                    <a:pt x="58" y="24"/>
                  </a:moveTo>
                  <a:cubicBezTo>
                    <a:pt x="58" y="23"/>
                    <a:pt x="51" y="20"/>
                    <a:pt x="42" y="20"/>
                  </a:cubicBezTo>
                  <a:cubicBezTo>
                    <a:pt x="30" y="20"/>
                    <a:pt x="21" y="28"/>
                    <a:pt x="21" y="40"/>
                  </a:cubicBezTo>
                  <a:cubicBezTo>
                    <a:pt x="21" y="51"/>
                    <a:pt x="29" y="60"/>
                    <a:pt x="42" y="60"/>
                  </a:cubicBezTo>
                  <a:cubicBezTo>
                    <a:pt x="51" y="60"/>
                    <a:pt x="57" y="57"/>
                    <a:pt x="58" y="56"/>
                  </a:cubicBezTo>
                  <a:cubicBezTo>
                    <a:pt x="58" y="77"/>
                    <a:pt x="58" y="77"/>
                    <a:pt x="58" y="77"/>
                  </a:cubicBezTo>
                  <a:cubicBezTo>
                    <a:pt x="56" y="78"/>
                    <a:pt x="49" y="80"/>
                    <a:pt x="41" y="80"/>
                  </a:cubicBezTo>
                  <a:cubicBezTo>
                    <a:pt x="19" y="80"/>
                    <a:pt x="0" y="65"/>
                    <a:pt x="0" y="40"/>
                  </a:cubicBezTo>
                  <a:cubicBezTo>
                    <a:pt x="0" y="17"/>
                    <a:pt x="17" y="0"/>
                    <a:pt x="41" y="0"/>
                  </a:cubicBezTo>
                  <a:cubicBezTo>
                    <a:pt x="50" y="0"/>
                    <a:pt x="56" y="3"/>
                    <a:pt x="58" y="3"/>
                  </a:cubicBezTo>
                  <a:lnTo>
                    <a:pt x="58" y="24"/>
                  </a:lnTo>
                  <a:close/>
                </a:path>
              </a:pathLst>
            </a:custGeom>
            <a:grpFill/>
            <a:ln w="9525">
              <a:noFill/>
              <a:round/>
              <a:headEnd/>
              <a:tailEnd/>
            </a:ln>
          </p:spPr>
          <p:txBody>
            <a:bodyPr/>
            <a:lstStyle/>
            <a:p>
              <a:endParaRPr lang="en-US">
                <a:latin typeface="+mj-lt"/>
              </a:endParaRPr>
            </a:p>
          </p:txBody>
        </p:sp>
        <p:sp>
          <p:nvSpPr>
            <p:cNvPr id="12" name="Freeform 11"/>
            <p:cNvSpPr>
              <a:spLocks/>
            </p:cNvSpPr>
            <p:nvPr/>
          </p:nvSpPr>
          <p:spPr bwMode="black">
            <a:xfrm>
              <a:off x="740661" y="1028765"/>
              <a:ext cx="190843" cy="263561"/>
            </a:xfrm>
            <a:custGeom>
              <a:avLst/>
              <a:gdLst/>
              <a:ahLst/>
              <a:cxnLst>
                <a:cxn ang="0">
                  <a:pos x="58" y="24"/>
                </a:cxn>
                <a:cxn ang="0">
                  <a:pos x="42" y="20"/>
                </a:cxn>
                <a:cxn ang="0">
                  <a:pos x="21" y="40"/>
                </a:cxn>
                <a:cxn ang="0">
                  <a:pos x="42" y="60"/>
                </a:cxn>
                <a:cxn ang="0">
                  <a:pos x="58" y="56"/>
                </a:cxn>
                <a:cxn ang="0">
                  <a:pos x="58" y="77"/>
                </a:cxn>
                <a:cxn ang="0">
                  <a:pos x="40" y="80"/>
                </a:cxn>
                <a:cxn ang="0">
                  <a:pos x="0" y="40"/>
                </a:cxn>
                <a:cxn ang="0">
                  <a:pos x="40" y="0"/>
                </a:cxn>
                <a:cxn ang="0">
                  <a:pos x="58" y="3"/>
                </a:cxn>
                <a:cxn ang="0">
                  <a:pos x="58" y="24"/>
                </a:cxn>
              </a:cxnLst>
              <a:rect l="0" t="0" r="r" b="b"/>
              <a:pathLst>
                <a:path w="58" h="80">
                  <a:moveTo>
                    <a:pt x="58" y="24"/>
                  </a:moveTo>
                  <a:cubicBezTo>
                    <a:pt x="57" y="23"/>
                    <a:pt x="51" y="20"/>
                    <a:pt x="42" y="20"/>
                  </a:cubicBezTo>
                  <a:cubicBezTo>
                    <a:pt x="29" y="20"/>
                    <a:pt x="21" y="28"/>
                    <a:pt x="21" y="40"/>
                  </a:cubicBezTo>
                  <a:cubicBezTo>
                    <a:pt x="21" y="51"/>
                    <a:pt x="29" y="60"/>
                    <a:pt x="42" y="60"/>
                  </a:cubicBezTo>
                  <a:cubicBezTo>
                    <a:pt x="51" y="60"/>
                    <a:pt x="57" y="57"/>
                    <a:pt x="58" y="56"/>
                  </a:cubicBezTo>
                  <a:cubicBezTo>
                    <a:pt x="58" y="77"/>
                    <a:pt x="58" y="77"/>
                    <a:pt x="58" y="77"/>
                  </a:cubicBezTo>
                  <a:cubicBezTo>
                    <a:pt x="56" y="78"/>
                    <a:pt x="49" y="80"/>
                    <a:pt x="40" y="80"/>
                  </a:cubicBezTo>
                  <a:cubicBezTo>
                    <a:pt x="19" y="80"/>
                    <a:pt x="0" y="65"/>
                    <a:pt x="0" y="40"/>
                  </a:cubicBezTo>
                  <a:cubicBezTo>
                    <a:pt x="0" y="17"/>
                    <a:pt x="17" y="0"/>
                    <a:pt x="40" y="0"/>
                  </a:cubicBezTo>
                  <a:cubicBezTo>
                    <a:pt x="49" y="0"/>
                    <a:pt x="56" y="3"/>
                    <a:pt x="58" y="3"/>
                  </a:cubicBezTo>
                  <a:lnTo>
                    <a:pt x="58" y="24"/>
                  </a:lnTo>
                  <a:close/>
                </a:path>
              </a:pathLst>
            </a:custGeom>
            <a:grpFill/>
            <a:ln w="9525">
              <a:noFill/>
              <a:round/>
              <a:headEnd/>
              <a:tailEnd/>
            </a:ln>
          </p:spPr>
          <p:txBody>
            <a:bodyPr/>
            <a:lstStyle/>
            <a:p>
              <a:endParaRPr lang="en-US">
                <a:latin typeface="+mj-lt"/>
              </a:endParaRPr>
            </a:p>
          </p:txBody>
        </p:sp>
        <p:sp>
          <p:nvSpPr>
            <p:cNvPr id="13" name="Freeform 12"/>
            <p:cNvSpPr>
              <a:spLocks noEditPoints="1"/>
            </p:cNvSpPr>
            <p:nvPr/>
          </p:nvSpPr>
          <p:spPr bwMode="black">
            <a:xfrm>
              <a:off x="1660385" y="1028765"/>
              <a:ext cx="262122" cy="263561"/>
            </a:xfrm>
            <a:custGeom>
              <a:avLst/>
              <a:gdLst/>
              <a:ahLst/>
              <a:cxnLst>
                <a:cxn ang="0">
                  <a:pos x="80" y="40"/>
                </a:cxn>
                <a:cxn ang="0">
                  <a:pos x="40" y="80"/>
                </a:cxn>
                <a:cxn ang="0">
                  <a:pos x="0" y="40"/>
                </a:cxn>
                <a:cxn ang="0">
                  <a:pos x="40" y="0"/>
                </a:cxn>
                <a:cxn ang="0">
                  <a:pos x="80" y="40"/>
                </a:cxn>
                <a:cxn ang="0">
                  <a:pos x="40" y="20"/>
                </a:cxn>
                <a:cxn ang="0">
                  <a:pos x="20" y="40"/>
                </a:cxn>
                <a:cxn ang="0">
                  <a:pos x="40" y="60"/>
                </a:cxn>
                <a:cxn ang="0">
                  <a:pos x="60" y="40"/>
                </a:cxn>
                <a:cxn ang="0">
                  <a:pos x="40" y="20"/>
                </a:cxn>
              </a:cxnLst>
              <a:rect l="0" t="0" r="r" b="b"/>
              <a:pathLst>
                <a:path w="80" h="80">
                  <a:moveTo>
                    <a:pt x="80" y="40"/>
                  </a:moveTo>
                  <a:cubicBezTo>
                    <a:pt x="80" y="62"/>
                    <a:pt x="64" y="80"/>
                    <a:pt x="40" y="80"/>
                  </a:cubicBezTo>
                  <a:cubicBezTo>
                    <a:pt x="16" y="80"/>
                    <a:pt x="0" y="62"/>
                    <a:pt x="0" y="40"/>
                  </a:cubicBezTo>
                  <a:cubicBezTo>
                    <a:pt x="0" y="18"/>
                    <a:pt x="16" y="0"/>
                    <a:pt x="40" y="0"/>
                  </a:cubicBezTo>
                  <a:cubicBezTo>
                    <a:pt x="64" y="0"/>
                    <a:pt x="80" y="18"/>
                    <a:pt x="80" y="40"/>
                  </a:cubicBezTo>
                  <a:moveTo>
                    <a:pt x="40" y="20"/>
                  </a:moveTo>
                  <a:cubicBezTo>
                    <a:pt x="29" y="20"/>
                    <a:pt x="20" y="29"/>
                    <a:pt x="20" y="40"/>
                  </a:cubicBezTo>
                  <a:cubicBezTo>
                    <a:pt x="20" y="51"/>
                    <a:pt x="29" y="60"/>
                    <a:pt x="40" y="60"/>
                  </a:cubicBezTo>
                  <a:cubicBezTo>
                    <a:pt x="51" y="60"/>
                    <a:pt x="60" y="51"/>
                    <a:pt x="60" y="40"/>
                  </a:cubicBezTo>
                  <a:cubicBezTo>
                    <a:pt x="60" y="29"/>
                    <a:pt x="51" y="20"/>
                    <a:pt x="40" y="20"/>
                  </a:cubicBezTo>
                </a:path>
              </a:pathLst>
            </a:custGeom>
            <a:grpFill/>
            <a:ln w="9525">
              <a:noFill/>
              <a:round/>
              <a:headEnd/>
              <a:tailEnd/>
            </a:ln>
          </p:spPr>
          <p:txBody>
            <a:bodyPr/>
            <a:lstStyle/>
            <a:p>
              <a:endParaRPr lang="en-US">
                <a:latin typeface="+mj-lt"/>
              </a:endParaRPr>
            </a:p>
          </p:txBody>
        </p:sp>
        <p:sp>
          <p:nvSpPr>
            <p:cNvPr id="14" name="Freeform 13"/>
            <p:cNvSpPr>
              <a:spLocks/>
            </p:cNvSpPr>
            <p:nvPr/>
          </p:nvSpPr>
          <p:spPr bwMode="black">
            <a:xfrm>
              <a:off x="1167566" y="1028765"/>
              <a:ext cx="170916" cy="263561"/>
            </a:xfrm>
            <a:custGeom>
              <a:avLst/>
              <a:gdLst/>
              <a:ahLst/>
              <a:cxnLst>
                <a:cxn ang="0">
                  <a:pos x="47" y="19"/>
                </a:cxn>
                <a:cxn ang="0">
                  <a:pos x="32" y="17"/>
                </a:cxn>
                <a:cxn ang="0">
                  <a:pos x="20" y="23"/>
                </a:cxn>
                <a:cxn ang="0">
                  <a:pos x="29" y="30"/>
                </a:cxn>
                <a:cxn ang="0">
                  <a:pos x="34" y="32"/>
                </a:cxn>
                <a:cxn ang="0">
                  <a:pos x="52" y="54"/>
                </a:cxn>
                <a:cxn ang="0">
                  <a:pos x="21" y="80"/>
                </a:cxn>
                <a:cxn ang="0">
                  <a:pos x="0" y="77"/>
                </a:cxn>
                <a:cxn ang="0">
                  <a:pos x="0" y="60"/>
                </a:cxn>
                <a:cxn ang="0">
                  <a:pos x="18" y="63"/>
                </a:cxn>
                <a:cxn ang="0">
                  <a:pos x="32" y="56"/>
                </a:cxn>
                <a:cxn ang="0">
                  <a:pos x="23" y="48"/>
                </a:cxn>
                <a:cxn ang="0">
                  <a:pos x="19" y="47"/>
                </a:cxn>
                <a:cxn ang="0">
                  <a:pos x="0" y="24"/>
                </a:cxn>
                <a:cxn ang="0">
                  <a:pos x="28" y="0"/>
                </a:cxn>
                <a:cxn ang="0">
                  <a:pos x="47" y="3"/>
                </a:cxn>
                <a:cxn ang="0">
                  <a:pos x="47" y="19"/>
                </a:cxn>
              </a:cxnLst>
              <a:rect l="0" t="0" r="r" b="b"/>
              <a:pathLst>
                <a:path w="52" h="80">
                  <a:moveTo>
                    <a:pt x="47" y="19"/>
                  </a:moveTo>
                  <a:cubicBezTo>
                    <a:pt x="47" y="19"/>
                    <a:pt x="38" y="17"/>
                    <a:pt x="32" y="17"/>
                  </a:cubicBezTo>
                  <a:cubicBezTo>
                    <a:pt x="24" y="17"/>
                    <a:pt x="20" y="19"/>
                    <a:pt x="20" y="23"/>
                  </a:cubicBezTo>
                  <a:cubicBezTo>
                    <a:pt x="20" y="28"/>
                    <a:pt x="26" y="29"/>
                    <a:pt x="29" y="30"/>
                  </a:cubicBezTo>
                  <a:cubicBezTo>
                    <a:pt x="34" y="32"/>
                    <a:pt x="34" y="32"/>
                    <a:pt x="34" y="32"/>
                  </a:cubicBezTo>
                  <a:cubicBezTo>
                    <a:pt x="47" y="36"/>
                    <a:pt x="52" y="45"/>
                    <a:pt x="52" y="54"/>
                  </a:cubicBezTo>
                  <a:cubicBezTo>
                    <a:pt x="52" y="73"/>
                    <a:pt x="35" y="80"/>
                    <a:pt x="21" y="80"/>
                  </a:cubicBezTo>
                  <a:cubicBezTo>
                    <a:pt x="10" y="80"/>
                    <a:pt x="1" y="78"/>
                    <a:pt x="0" y="77"/>
                  </a:cubicBezTo>
                  <a:cubicBezTo>
                    <a:pt x="0" y="60"/>
                    <a:pt x="0" y="60"/>
                    <a:pt x="0" y="60"/>
                  </a:cubicBezTo>
                  <a:cubicBezTo>
                    <a:pt x="2" y="60"/>
                    <a:pt x="10" y="63"/>
                    <a:pt x="18" y="63"/>
                  </a:cubicBezTo>
                  <a:cubicBezTo>
                    <a:pt x="28" y="63"/>
                    <a:pt x="32" y="60"/>
                    <a:pt x="32" y="56"/>
                  </a:cubicBezTo>
                  <a:cubicBezTo>
                    <a:pt x="32" y="52"/>
                    <a:pt x="28" y="49"/>
                    <a:pt x="23" y="48"/>
                  </a:cubicBezTo>
                  <a:cubicBezTo>
                    <a:pt x="22" y="48"/>
                    <a:pt x="21" y="47"/>
                    <a:pt x="19" y="47"/>
                  </a:cubicBezTo>
                  <a:cubicBezTo>
                    <a:pt x="9" y="43"/>
                    <a:pt x="0" y="37"/>
                    <a:pt x="0" y="24"/>
                  </a:cubicBezTo>
                  <a:cubicBezTo>
                    <a:pt x="0" y="10"/>
                    <a:pt x="10" y="0"/>
                    <a:pt x="28" y="0"/>
                  </a:cubicBezTo>
                  <a:cubicBezTo>
                    <a:pt x="37" y="0"/>
                    <a:pt x="46" y="3"/>
                    <a:pt x="47" y="3"/>
                  </a:cubicBezTo>
                  <a:lnTo>
                    <a:pt x="47" y="19"/>
                  </a:lnTo>
                  <a:close/>
                </a:path>
              </a:pathLst>
            </a:custGeom>
            <a:grpFill/>
            <a:ln w="9525">
              <a:noFill/>
              <a:round/>
              <a:headEnd/>
              <a:tailEnd/>
            </a:ln>
          </p:spPr>
          <p:txBody>
            <a:bodyPr/>
            <a:lstStyle/>
            <a:p>
              <a:endParaRPr lang="en-US">
                <a:latin typeface="+mj-lt"/>
              </a:endParaRPr>
            </a:p>
          </p:txBody>
        </p:sp>
        <p:sp>
          <p:nvSpPr>
            <p:cNvPr id="15" name="Freeform 14"/>
            <p:cNvSpPr>
              <a:spLocks/>
            </p:cNvSpPr>
            <p:nvPr/>
          </p:nvSpPr>
          <p:spPr bwMode="black">
            <a:xfrm>
              <a:off x="609600" y="732931"/>
              <a:ext cx="62081" cy="128323"/>
            </a:xfrm>
            <a:custGeom>
              <a:avLst/>
              <a:gdLst/>
              <a:ahLst/>
              <a:cxnLst>
                <a:cxn ang="0">
                  <a:pos x="19" y="10"/>
                </a:cxn>
                <a:cxn ang="0">
                  <a:pos x="10" y="0"/>
                </a:cxn>
                <a:cxn ang="0">
                  <a:pos x="0" y="10"/>
                </a:cxn>
                <a:cxn ang="0">
                  <a:pos x="0" y="30"/>
                </a:cxn>
                <a:cxn ang="0">
                  <a:pos x="10" y="39"/>
                </a:cxn>
                <a:cxn ang="0">
                  <a:pos x="19" y="30"/>
                </a:cxn>
                <a:cxn ang="0">
                  <a:pos x="19" y="10"/>
                </a:cxn>
              </a:cxnLst>
              <a:rect l="0" t="0" r="r" b="b"/>
              <a:pathLst>
                <a:path w="19" h="39">
                  <a:moveTo>
                    <a:pt x="19" y="10"/>
                  </a:moveTo>
                  <a:cubicBezTo>
                    <a:pt x="19" y="4"/>
                    <a:pt x="15" y="0"/>
                    <a:pt x="10" y="0"/>
                  </a:cubicBezTo>
                  <a:cubicBezTo>
                    <a:pt x="4" y="0"/>
                    <a:pt x="0" y="4"/>
                    <a:pt x="0" y="10"/>
                  </a:cubicBezTo>
                  <a:cubicBezTo>
                    <a:pt x="0" y="30"/>
                    <a:pt x="0" y="30"/>
                    <a:pt x="0" y="30"/>
                  </a:cubicBezTo>
                  <a:cubicBezTo>
                    <a:pt x="0" y="35"/>
                    <a:pt x="4" y="39"/>
                    <a:pt x="10" y="39"/>
                  </a:cubicBezTo>
                  <a:cubicBezTo>
                    <a:pt x="15" y="39"/>
                    <a:pt x="19" y="35"/>
                    <a:pt x="19" y="30"/>
                  </a:cubicBezTo>
                  <a:lnTo>
                    <a:pt x="19" y="10"/>
                  </a:lnTo>
                  <a:close/>
                </a:path>
              </a:pathLst>
            </a:custGeom>
            <a:grpFill/>
            <a:ln w="9525">
              <a:noFill/>
              <a:round/>
              <a:headEnd/>
              <a:tailEnd/>
            </a:ln>
          </p:spPr>
          <p:txBody>
            <a:bodyPr/>
            <a:lstStyle/>
            <a:p>
              <a:endParaRPr lang="en-US">
                <a:latin typeface="+mj-lt"/>
              </a:endParaRPr>
            </a:p>
          </p:txBody>
        </p:sp>
        <p:sp>
          <p:nvSpPr>
            <p:cNvPr id="16" name="Freeform 15"/>
            <p:cNvSpPr>
              <a:spLocks/>
            </p:cNvSpPr>
            <p:nvPr/>
          </p:nvSpPr>
          <p:spPr bwMode="black">
            <a:xfrm>
              <a:off x="783581" y="646870"/>
              <a:ext cx="62081" cy="214384"/>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4" y="0"/>
                    <a:pt x="9" y="0"/>
                  </a:cubicBezTo>
                  <a:cubicBezTo>
                    <a:pt x="4" y="0"/>
                    <a:pt x="0" y="4"/>
                    <a:pt x="0" y="9"/>
                  </a:cubicBezTo>
                  <a:cubicBezTo>
                    <a:pt x="0" y="56"/>
                    <a:pt x="0" y="56"/>
                    <a:pt x="0" y="56"/>
                  </a:cubicBezTo>
                  <a:cubicBezTo>
                    <a:pt x="0" y="61"/>
                    <a:pt x="4" y="65"/>
                    <a:pt x="9" y="65"/>
                  </a:cubicBezTo>
                  <a:cubicBezTo>
                    <a:pt x="14" y="65"/>
                    <a:pt x="19" y="61"/>
                    <a:pt x="19" y="56"/>
                  </a:cubicBezTo>
                  <a:lnTo>
                    <a:pt x="19" y="9"/>
                  </a:lnTo>
                  <a:close/>
                </a:path>
              </a:pathLst>
            </a:custGeom>
            <a:grpFill/>
            <a:ln w="9525">
              <a:noFill/>
              <a:round/>
              <a:headEnd/>
              <a:tailEnd/>
            </a:ln>
          </p:spPr>
          <p:txBody>
            <a:bodyPr/>
            <a:lstStyle/>
            <a:p>
              <a:endParaRPr lang="en-US">
                <a:latin typeface="+mj-lt"/>
              </a:endParaRPr>
            </a:p>
          </p:txBody>
        </p:sp>
        <p:sp>
          <p:nvSpPr>
            <p:cNvPr id="17" name="Freeform 16"/>
            <p:cNvSpPr>
              <a:spLocks/>
            </p:cNvSpPr>
            <p:nvPr/>
          </p:nvSpPr>
          <p:spPr bwMode="black">
            <a:xfrm>
              <a:off x="954497" y="528537"/>
              <a:ext cx="62081" cy="394958"/>
            </a:xfrm>
            <a:custGeom>
              <a:avLst/>
              <a:gdLst/>
              <a:ahLst/>
              <a:cxnLst>
                <a:cxn ang="0">
                  <a:pos x="19" y="9"/>
                </a:cxn>
                <a:cxn ang="0">
                  <a:pos x="10" y="0"/>
                </a:cxn>
                <a:cxn ang="0">
                  <a:pos x="0" y="9"/>
                </a:cxn>
                <a:cxn ang="0">
                  <a:pos x="0" y="111"/>
                </a:cxn>
                <a:cxn ang="0">
                  <a:pos x="10" y="120"/>
                </a:cxn>
                <a:cxn ang="0">
                  <a:pos x="19" y="111"/>
                </a:cxn>
                <a:cxn ang="0">
                  <a:pos x="19" y="9"/>
                </a:cxn>
              </a:cxnLst>
              <a:rect l="0" t="0" r="r" b="b"/>
              <a:pathLst>
                <a:path w="19" h="120">
                  <a:moveTo>
                    <a:pt x="19" y="9"/>
                  </a:moveTo>
                  <a:cubicBezTo>
                    <a:pt x="19" y="4"/>
                    <a:pt x="15" y="0"/>
                    <a:pt x="10" y="0"/>
                  </a:cubicBezTo>
                  <a:cubicBezTo>
                    <a:pt x="5" y="0"/>
                    <a:pt x="0" y="4"/>
                    <a:pt x="0" y="9"/>
                  </a:cubicBezTo>
                  <a:cubicBezTo>
                    <a:pt x="0" y="111"/>
                    <a:pt x="0" y="111"/>
                    <a:pt x="0" y="111"/>
                  </a:cubicBezTo>
                  <a:cubicBezTo>
                    <a:pt x="0" y="116"/>
                    <a:pt x="5" y="120"/>
                    <a:pt x="10" y="120"/>
                  </a:cubicBezTo>
                  <a:cubicBezTo>
                    <a:pt x="15" y="120"/>
                    <a:pt x="19" y="116"/>
                    <a:pt x="19" y="111"/>
                  </a:cubicBezTo>
                  <a:lnTo>
                    <a:pt x="19" y="9"/>
                  </a:lnTo>
                  <a:close/>
                </a:path>
              </a:pathLst>
            </a:custGeom>
            <a:grpFill/>
            <a:ln w="9525">
              <a:noFill/>
              <a:round/>
              <a:headEnd/>
              <a:tailEnd/>
            </a:ln>
          </p:spPr>
          <p:txBody>
            <a:bodyPr/>
            <a:lstStyle/>
            <a:p>
              <a:endParaRPr lang="en-US">
                <a:latin typeface="+mj-lt"/>
              </a:endParaRPr>
            </a:p>
          </p:txBody>
        </p:sp>
        <p:sp>
          <p:nvSpPr>
            <p:cNvPr id="18" name="Freeform 17"/>
            <p:cNvSpPr>
              <a:spLocks/>
            </p:cNvSpPr>
            <p:nvPr/>
          </p:nvSpPr>
          <p:spPr bwMode="black">
            <a:xfrm>
              <a:off x="1128478" y="646870"/>
              <a:ext cx="62081" cy="214384"/>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5" y="0"/>
                    <a:pt x="9" y="0"/>
                  </a:cubicBezTo>
                  <a:cubicBezTo>
                    <a:pt x="4" y="0"/>
                    <a:pt x="0" y="4"/>
                    <a:pt x="0" y="9"/>
                  </a:cubicBezTo>
                  <a:cubicBezTo>
                    <a:pt x="0" y="56"/>
                    <a:pt x="0" y="56"/>
                    <a:pt x="0" y="56"/>
                  </a:cubicBezTo>
                  <a:cubicBezTo>
                    <a:pt x="0" y="61"/>
                    <a:pt x="4" y="65"/>
                    <a:pt x="9"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19" name="Freeform 18"/>
            <p:cNvSpPr>
              <a:spLocks/>
            </p:cNvSpPr>
            <p:nvPr/>
          </p:nvSpPr>
          <p:spPr bwMode="black">
            <a:xfrm>
              <a:off x="1298627" y="732931"/>
              <a:ext cx="65914" cy="128323"/>
            </a:xfrm>
            <a:custGeom>
              <a:avLst/>
              <a:gdLst/>
              <a:ahLst/>
              <a:cxnLst>
                <a:cxn ang="0">
                  <a:pos x="20" y="10"/>
                </a:cxn>
                <a:cxn ang="0">
                  <a:pos x="10" y="0"/>
                </a:cxn>
                <a:cxn ang="0">
                  <a:pos x="0" y="10"/>
                </a:cxn>
                <a:cxn ang="0">
                  <a:pos x="0" y="30"/>
                </a:cxn>
                <a:cxn ang="0">
                  <a:pos x="10" y="39"/>
                </a:cxn>
                <a:cxn ang="0">
                  <a:pos x="20" y="30"/>
                </a:cxn>
                <a:cxn ang="0">
                  <a:pos x="20" y="10"/>
                </a:cxn>
              </a:cxnLst>
              <a:rect l="0" t="0" r="r" b="b"/>
              <a:pathLst>
                <a:path w="20" h="39">
                  <a:moveTo>
                    <a:pt x="20" y="10"/>
                  </a:moveTo>
                  <a:cubicBezTo>
                    <a:pt x="20" y="4"/>
                    <a:pt x="15" y="0"/>
                    <a:pt x="10" y="0"/>
                  </a:cubicBezTo>
                  <a:cubicBezTo>
                    <a:pt x="5" y="0"/>
                    <a:pt x="0" y="4"/>
                    <a:pt x="0" y="10"/>
                  </a:cubicBezTo>
                  <a:cubicBezTo>
                    <a:pt x="0" y="30"/>
                    <a:pt x="0" y="30"/>
                    <a:pt x="0" y="30"/>
                  </a:cubicBezTo>
                  <a:cubicBezTo>
                    <a:pt x="0" y="35"/>
                    <a:pt x="5" y="39"/>
                    <a:pt x="10" y="39"/>
                  </a:cubicBezTo>
                  <a:cubicBezTo>
                    <a:pt x="15" y="39"/>
                    <a:pt x="20" y="35"/>
                    <a:pt x="20" y="30"/>
                  </a:cubicBezTo>
                  <a:lnTo>
                    <a:pt x="20" y="10"/>
                  </a:lnTo>
                  <a:close/>
                </a:path>
              </a:pathLst>
            </a:custGeom>
            <a:grpFill/>
            <a:ln w="9525">
              <a:noFill/>
              <a:round/>
              <a:headEnd/>
              <a:tailEnd/>
            </a:ln>
          </p:spPr>
          <p:txBody>
            <a:bodyPr/>
            <a:lstStyle/>
            <a:p>
              <a:endParaRPr lang="en-US">
                <a:latin typeface="+mj-lt"/>
              </a:endParaRPr>
            </a:p>
          </p:txBody>
        </p:sp>
        <p:sp>
          <p:nvSpPr>
            <p:cNvPr id="20" name="Freeform 19"/>
            <p:cNvSpPr>
              <a:spLocks/>
            </p:cNvSpPr>
            <p:nvPr/>
          </p:nvSpPr>
          <p:spPr bwMode="black">
            <a:xfrm>
              <a:off x="1472608" y="646870"/>
              <a:ext cx="62848" cy="214384"/>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4" y="0"/>
                    <a:pt x="0" y="4"/>
                    <a:pt x="0" y="9"/>
                  </a:cubicBezTo>
                  <a:cubicBezTo>
                    <a:pt x="0" y="56"/>
                    <a:pt x="0" y="56"/>
                    <a:pt x="0" y="56"/>
                  </a:cubicBezTo>
                  <a:cubicBezTo>
                    <a:pt x="0" y="61"/>
                    <a:pt x="4" y="65"/>
                    <a:pt x="10"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21" name="Freeform 20"/>
            <p:cNvSpPr>
              <a:spLocks/>
            </p:cNvSpPr>
            <p:nvPr/>
          </p:nvSpPr>
          <p:spPr bwMode="black">
            <a:xfrm>
              <a:off x="1646590" y="528537"/>
              <a:ext cx="62848" cy="394958"/>
            </a:xfrm>
            <a:custGeom>
              <a:avLst/>
              <a:gdLst/>
              <a:ahLst/>
              <a:cxnLst>
                <a:cxn ang="0">
                  <a:pos x="19" y="9"/>
                </a:cxn>
                <a:cxn ang="0">
                  <a:pos x="9" y="0"/>
                </a:cxn>
                <a:cxn ang="0">
                  <a:pos x="0" y="9"/>
                </a:cxn>
                <a:cxn ang="0">
                  <a:pos x="0" y="111"/>
                </a:cxn>
                <a:cxn ang="0">
                  <a:pos x="9" y="120"/>
                </a:cxn>
                <a:cxn ang="0">
                  <a:pos x="19" y="111"/>
                </a:cxn>
                <a:cxn ang="0">
                  <a:pos x="19" y="9"/>
                </a:cxn>
              </a:cxnLst>
              <a:rect l="0" t="0" r="r" b="b"/>
              <a:pathLst>
                <a:path w="19" h="120">
                  <a:moveTo>
                    <a:pt x="19" y="9"/>
                  </a:moveTo>
                  <a:cubicBezTo>
                    <a:pt x="19" y="4"/>
                    <a:pt x="15" y="0"/>
                    <a:pt x="9" y="0"/>
                  </a:cubicBezTo>
                  <a:cubicBezTo>
                    <a:pt x="4" y="0"/>
                    <a:pt x="0" y="4"/>
                    <a:pt x="0" y="9"/>
                  </a:cubicBezTo>
                  <a:cubicBezTo>
                    <a:pt x="0" y="111"/>
                    <a:pt x="0" y="111"/>
                    <a:pt x="0" y="111"/>
                  </a:cubicBezTo>
                  <a:cubicBezTo>
                    <a:pt x="0" y="116"/>
                    <a:pt x="4" y="120"/>
                    <a:pt x="9" y="120"/>
                  </a:cubicBezTo>
                  <a:cubicBezTo>
                    <a:pt x="15" y="120"/>
                    <a:pt x="19" y="116"/>
                    <a:pt x="19" y="111"/>
                  </a:cubicBezTo>
                  <a:lnTo>
                    <a:pt x="19" y="9"/>
                  </a:lnTo>
                  <a:close/>
                </a:path>
              </a:pathLst>
            </a:custGeom>
            <a:grpFill/>
            <a:ln w="9525">
              <a:noFill/>
              <a:round/>
              <a:headEnd/>
              <a:tailEnd/>
            </a:ln>
          </p:spPr>
          <p:txBody>
            <a:bodyPr/>
            <a:lstStyle/>
            <a:p>
              <a:endParaRPr lang="en-US">
                <a:latin typeface="+mj-lt"/>
              </a:endParaRPr>
            </a:p>
          </p:txBody>
        </p:sp>
        <p:sp>
          <p:nvSpPr>
            <p:cNvPr id="22" name="Freeform 21"/>
            <p:cNvSpPr>
              <a:spLocks/>
            </p:cNvSpPr>
            <p:nvPr/>
          </p:nvSpPr>
          <p:spPr bwMode="black">
            <a:xfrm>
              <a:off x="1817505" y="646870"/>
              <a:ext cx="62848" cy="214384"/>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5" y="0"/>
                    <a:pt x="0" y="4"/>
                    <a:pt x="0" y="9"/>
                  </a:cubicBezTo>
                  <a:cubicBezTo>
                    <a:pt x="0" y="56"/>
                    <a:pt x="0" y="56"/>
                    <a:pt x="0" y="56"/>
                  </a:cubicBezTo>
                  <a:cubicBezTo>
                    <a:pt x="0" y="61"/>
                    <a:pt x="5" y="65"/>
                    <a:pt x="10"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23" name="Freeform 22"/>
            <p:cNvSpPr>
              <a:spLocks/>
            </p:cNvSpPr>
            <p:nvPr/>
          </p:nvSpPr>
          <p:spPr bwMode="black">
            <a:xfrm>
              <a:off x="1991486" y="732931"/>
              <a:ext cx="62848" cy="128323"/>
            </a:xfrm>
            <a:custGeom>
              <a:avLst/>
              <a:gdLst/>
              <a:ahLst/>
              <a:cxnLst>
                <a:cxn ang="0">
                  <a:pos x="19" y="10"/>
                </a:cxn>
                <a:cxn ang="0">
                  <a:pos x="9" y="0"/>
                </a:cxn>
                <a:cxn ang="0">
                  <a:pos x="0" y="10"/>
                </a:cxn>
                <a:cxn ang="0">
                  <a:pos x="0" y="30"/>
                </a:cxn>
                <a:cxn ang="0">
                  <a:pos x="9" y="39"/>
                </a:cxn>
                <a:cxn ang="0">
                  <a:pos x="19" y="30"/>
                </a:cxn>
                <a:cxn ang="0">
                  <a:pos x="19" y="10"/>
                </a:cxn>
              </a:cxnLst>
              <a:rect l="0" t="0" r="r" b="b"/>
              <a:pathLst>
                <a:path w="19" h="39">
                  <a:moveTo>
                    <a:pt x="19" y="10"/>
                  </a:moveTo>
                  <a:cubicBezTo>
                    <a:pt x="19" y="4"/>
                    <a:pt x="15" y="0"/>
                    <a:pt x="9" y="0"/>
                  </a:cubicBezTo>
                  <a:cubicBezTo>
                    <a:pt x="4" y="0"/>
                    <a:pt x="0" y="4"/>
                    <a:pt x="0" y="10"/>
                  </a:cubicBezTo>
                  <a:cubicBezTo>
                    <a:pt x="0" y="30"/>
                    <a:pt x="0" y="30"/>
                    <a:pt x="0" y="30"/>
                  </a:cubicBezTo>
                  <a:cubicBezTo>
                    <a:pt x="0" y="35"/>
                    <a:pt x="4" y="39"/>
                    <a:pt x="9" y="39"/>
                  </a:cubicBezTo>
                  <a:cubicBezTo>
                    <a:pt x="15" y="39"/>
                    <a:pt x="19" y="35"/>
                    <a:pt x="19" y="30"/>
                  </a:cubicBezTo>
                  <a:lnTo>
                    <a:pt x="19" y="10"/>
                  </a:lnTo>
                  <a:close/>
                </a:path>
              </a:pathLst>
            </a:custGeom>
            <a:grpFill/>
            <a:ln w="9525">
              <a:noFill/>
              <a:round/>
              <a:headEnd/>
              <a:tailEnd/>
            </a:ln>
          </p:spPr>
          <p:txBody>
            <a:bodyPr/>
            <a:lstStyle/>
            <a:p>
              <a:endParaRPr lang="en-US">
                <a:latin typeface="+mj-lt"/>
              </a:endParaRPr>
            </a:p>
          </p:txBody>
        </p:sp>
      </p:grpSp>
      <p:sp>
        <p:nvSpPr>
          <p:cNvPr id="27" name="Rectangle 3"/>
          <p:cNvSpPr>
            <a:spLocks noChangeArrowheads="1"/>
          </p:cNvSpPr>
          <p:nvPr/>
        </p:nvSpPr>
        <p:spPr bwMode="white">
          <a:xfrm>
            <a:off x="0" y="0"/>
            <a:ext cx="9144000" cy="177800"/>
          </a:xfrm>
          <a:prstGeom prst="rect">
            <a:avLst/>
          </a:prstGeom>
          <a:solidFill>
            <a:schemeClr val="bg2"/>
          </a:solidFill>
          <a:ln w="25400" algn="ctr">
            <a:noFill/>
            <a:miter lim="800000"/>
            <a:headEnd/>
            <a:tailEnd/>
          </a:ln>
          <a:effectLst/>
        </p:spPr>
        <p:txBody>
          <a:bodyPr wrap="none" anchor="ctr"/>
          <a:lstStyle/>
          <a:p>
            <a:endParaRPr lang="en-US">
              <a:latin typeface="+mj-lt"/>
            </a:endParaRPr>
          </a:p>
        </p:txBody>
      </p:sp>
      <p:sp>
        <p:nvSpPr>
          <p:cNvPr id="2" name="Title 1"/>
          <p:cNvSpPr>
            <a:spLocks noGrp="1"/>
          </p:cNvSpPr>
          <p:nvPr>
            <p:ph type="ctrTitle" hasCustomPrompt="1"/>
          </p:nvPr>
        </p:nvSpPr>
        <p:spPr>
          <a:xfrm>
            <a:off x="208693" y="3282696"/>
            <a:ext cx="4712557" cy="1022350"/>
          </a:xfrm>
        </p:spPr>
        <p:txBody>
          <a:bodyPr vert="horz" lIns="82296" tIns="45720" rIns="82296" bIns="45720" rtlCol="0" anchor="b" anchorCtr="0">
            <a:noAutofit/>
          </a:bodyPr>
          <a:lstStyle>
            <a:lvl1pPr marL="0" indent="0" algn="l" defTabSz="914400" rtl="0" eaLnBrk="1" latinLnBrk="0" hangingPunct="1">
              <a:lnSpc>
                <a:spcPct val="80000"/>
              </a:lnSpc>
              <a:spcBef>
                <a:spcPct val="0"/>
              </a:spcBef>
              <a:buClr>
                <a:schemeClr val="tx1"/>
              </a:buClr>
              <a:buFont typeface="Ciscolight" pitchFamily="2" charset="0"/>
              <a:buNone/>
              <a:defRPr lang="en-US" sz="6000" b="0" kern="1200" spc="-200" baseline="0" dirty="0">
                <a:gradFill>
                  <a:gsLst>
                    <a:gs pos="0">
                      <a:schemeClr val="tx1"/>
                    </a:gs>
                    <a:gs pos="44000">
                      <a:srgbClr val="01BBBB"/>
                    </a:gs>
                    <a:gs pos="100000">
                      <a:schemeClr val="tx2">
                        <a:lumMod val="75000"/>
                      </a:schemeClr>
                    </a:gs>
                  </a:gsLst>
                  <a:lin ang="1200000" scaled="0"/>
                </a:gradFill>
                <a:latin typeface="+mj-lt"/>
                <a:ea typeface="+mj-ea"/>
                <a:cs typeface="+mj-cs"/>
              </a:defRPr>
            </a:lvl1pPr>
          </a:lstStyle>
          <a:p>
            <a:r>
              <a:rPr lang="en-US" dirty="0" smtClean="0"/>
              <a:t>Demo Title</a:t>
            </a:r>
            <a:endParaRPr lang="en-US" dirty="0"/>
          </a:p>
        </p:txBody>
      </p:sp>
      <p:sp>
        <p:nvSpPr>
          <p:cNvPr id="49" name="Rectangle 3"/>
          <p:cNvSpPr>
            <a:spLocks noChangeArrowheads="1"/>
          </p:cNvSpPr>
          <p:nvPr/>
        </p:nvSpPr>
        <p:spPr bwMode="hidden">
          <a:xfrm>
            <a:off x="0" y="0"/>
            <a:ext cx="9144000" cy="177800"/>
          </a:xfrm>
          <a:prstGeom prst="rect">
            <a:avLst/>
          </a:prstGeom>
          <a:solidFill>
            <a:schemeClr val="bg2"/>
          </a:solidFill>
          <a:ln w="25400" algn="ctr">
            <a:noFill/>
            <a:miter lim="800000"/>
            <a:headEnd/>
            <a:tailEnd/>
          </a:ln>
          <a:effectLst/>
        </p:spPr>
        <p:txBody>
          <a:bodyPr wrap="none" anchor="ctr"/>
          <a:lstStyle/>
          <a:p>
            <a:endParaRPr lang="en-US">
              <a:latin typeface="+mj-lt"/>
            </a:endParaRPr>
          </a:p>
        </p:txBody>
      </p:sp>
      <p:sp>
        <p:nvSpPr>
          <p:cNvPr id="31" name="Picture Placeholder 30"/>
          <p:cNvSpPr>
            <a:spLocks noGrp="1"/>
          </p:cNvSpPr>
          <p:nvPr>
            <p:ph type="pic" sz="quarter" idx="10" hasCustomPrompt="1"/>
          </p:nvPr>
        </p:nvSpPr>
        <p:spPr>
          <a:xfrm>
            <a:off x="5540375" y="1917700"/>
            <a:ext cx="2676525" cy="2889250"/>
          </a:xfrm>
        </p:spPr>
        <p:txBody>
          <a:bodyPr anchor="ctr" anchorCtr="1"/>
          <a:lstStyle>
            <a:lvl1pPr algn="ctr">
              <a:defRPr>
                <a:latin typeface="+mj-lt"/>
              </a:defRPr>
            </a:lvl1pPr>
          </a:lstStyle>
          <a:p>
            <a:r>
              <a:rPr lang="en-US" dirty="0" smtClean="0"/>
              <a:t>Insert photo here</a:t>
            </a:r>
            <a:endParaRPr lang="en-US" dirty="0"/>
          </a:p>
        </p:txBody>
      </p:sp>
    </p:spTree>
  </p:cSld>
  <p:clrMapOvr>
    <a:masterClrMapping/>
  </p:clrMapOvr>
  <p:transition>
    <p:wipe dir="r"/>
  </p:transition>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Big Statement">
    <p:spTree>
      <p:nvGrpSpPr>
        <p:cNvPr id="1" name=""/>
        <p:cNvGrpSpPr/>
        <p:nvPr/>
      </p:nvGrpSpPr>
      <p:grpSpPr>
        <a:xfrm>
          <a:off x="0" y="0"/>
          <a:ext cx="0" cy="0"/>
          <a:chOff x="0" y="0"/>
          <a:chExt cx="0" cy="0"/>
        </a:xfrm>
      </p:grpSpPr>
      <p:sp>
        <p:nvSpPr>
          <p:cNvPr id="30" name="Rectangle 29"/>
          <p:cNvSpPr/>
          <p:nvPr/>
        </p:nvSpPr>
        <p:spPr>
          <a:xfrm>
            <a:off x="-12700" y="6141720"/>
            <a:ext cx="9156700" cy="716279"/>
          </a:xfrm>
          <a:prstGeom prst="rect">
            <a:avLst/>
          </a:pr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smtClean="0"/>
          </a:p>
        </p:txBody>
      </p:sp>
      <p:pic>
        <p:nvPicPr>
          <p:cNvPr id="17" name="Picture 2" descr="C:\Documents and Settings\contractor\Desktop\Blue_Green_Gradient.png"/>
          <p:cNvPicPr>
            <a:picLocks noChangeAspect="1" noChangeArrowheads="1"/>
          </p:cNvPicPr>
          <p:nvPr/>
        </p:nvPicPr>
        <p:blipFill>
          <a:blip r:embed="rId2" cstate="print"/>
          <a:srcRect/>
          <a:stretch>
            <a:fillRect/>
          </a:stretch>
        </p:blipFill>
        <p:spPr bwMode="auto">
          <a:xfrm>
            <a:off x="-12700" y="0"/>
            <a:ext cx="9156700" cy="6858000"/>
          </a:xfrm>
          <a:prstGeom prst="rect">
            <a:avLst/>
          </a:prstGeom>
          <a:noFill/>
        </p:spPr>
      </p:pic>
      <p:sp>
        <p:nvSpPr>
          <p:cNvPr id="9" name="Rounded Rectangle 8"/>
          <p:cNvSpPr/>
          <p:nvPr/>
        </p:nvSpPr>
        <p:spPr>
          <a:xfrm>
            <a:off x="1823499" y="-3578087"/>
            <a:ext cx="1729740" cy="14014174"/>
          </a:xfrm>
          <a:prstGeom prst="roundRect">
            <a:avLst>
              <a:gd name="adj" fmla="val 50000"/>
            </a:avLst>
          </a:prstGeom>
          <a:gradFill flip="none" rotWithShape="1">
            <a:gsLst>
              <a:gs pos="0">
                <a:schemeClr val="accent1">
                  <a:shade val="30000"/>
                  <a:satMod val="115000"/>
                  <a:alpha val="18000"/>
                </a:scheme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10" name="Rounded Rectangle 9"/>
          <p:cNvSpPr/>
          <p:nvPr/>
        </p:nvSpPr>
        <p:spPr>
          <a:xfrm>
            <a:off x="0" y="-645215"/>
            <a:ext cx="1729740" cy="8148430"/>
          </a:xfrm>
          <a:prstGeom prst="roundRect">
            <a:avLst>
              <a:gd name="adj" fmla="val 50000"/>
            </a:avLst>
          </a:prstGeom>
          <a:gradFill flip="none" rotWithShape="1">
            <a:gsLst>
              <a:gs pos="0">
                <a:schemeClr val="accent1">
                  <a:shade val="30000"/>
                  <a:satMod val="115000"/>
                  <a:alpha val="18000"/>
                </a:scheme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11" name="Rounded Rectangle 10"/>
          <p:cNvSpPr/>
          <p:nvPr/>
        </p:nvSpPr>
        <p:spPr>
          <a:xfrm rot="10800000">
            <a:off x="1013791" y="-645215"/>
            <a:ext cx="1729740" cy="814843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j-lt"/>
              <a:ea typeface="+mn-ea"/>
              <a:cs typeface="+mn-cs"/>
            </a:endParaRPr>
          </a:p>
        </p:txBody>
      </p:sp>
      <p:sp>
        <p:nvSpPr>
          <p:cNvPr id="12" name="Rounded Rectangle 11"/>
          <p:cNvSpPr/>
          <p:nvPr/>
        </p:nvSpPr>
        <p:spPr>
          <a:xfrm>
            <a:off x="6375620" y="1711187"/>
            <a:ext cx="1729740" cy="8148430"/>
          </a:xfrm>
          <a:prstGeom prst="roundRect">
            <a:avLst>
              <a:gd name="adj" fmla="val 50000"/>
            </a:avLst>
          </a:prstGeom>
          <a:gradFill flip="none" rotWithShape="1">
            <a:gsLst>
              <a:gs pos="0">
                <a:schemeClr val="accent4">
                  <a:lumMod val="75000"/>
                  <a:alpha val="28000"/>
                </a:schemeClr>
              </a:gs>
              <a:gs pos="100000">
                <a:schemeClr val="accent4">
                  <a:lumMod val="75000"/>
                  <a:alpha val="29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13" name="Rounded Rectangle 12"/>
          <p:cNvSpPr/>
          <p:nvPr/>
        </p:nvSpPr>
        <p:spPr>
          <a:xfrm>
            <a:off x="8105451" y="834887"/>
            <a:ext cx="1729740" cy="8148430"/>
          </a:xfrm>
          <a:prstGeom prst="roundRect">
            <a:avLst>
              <a:gd name="adj" fmla="val 50000"/>
            </a:avLst>
          </a:prstGeom>
          <a:gradFill flip="none" rotWithShape="1">
            <a:gsLst>
              <a:gs pos="0">
                <a:schemeClr val="accent4">
                  <a:lumMod val="75000"/>
                  <a:alpha val="28000"/>
                </a:schemeClr>
              </a:gs>
              <a:gs pos="100000">
                <a:schemeClr val="accent4">
                  <a:lumMod val="75000"/>
                  <a:alpha val="29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14" name="Rounded Rectangle 13"/>
          <p:cNvSpPr/>
          <p:nvPr/>
        </p:nvSpPr>
        <p:spPr>
          <a:xfrm rot="10800000">
            <a:off x="3036073" y="-3377648"/>
            <a:ext cx="1729740" cy="814843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2" name="Title 1"/>
          <p:cNvSpPr>
            <a:spLocks noGrp="1"/>
          </p:cNvSpPr>
          <p:nvPr>
            <p:ph type="title"/>
          </p:nvPr>
        </p:nvSpPr>
        <p:spPr>
          <a:xfrm>
            <a:off x="237744" y="484632"/>
            <a:ext cx="8755128" cy="4372131"/>
          </a:xfrm>
        </p:spPr>
        <p:txBody>
          <a:bodyPr anchor="b" anchorCtr="0"/>
          <a:lstStyle>
            <a:lvl1pPr marL="228600" indent="-228600">
              <a:buFont typeface="Arial" pitchFamily="34" charset="0"/>
              <a:buChar char="“"/>
              <a:defRPr sz="5400" spc="-200" baseline="0">
                <a:solidFill>
                  <a:schemeClr val="bg1"/>
                </a:solidFill>
                <a:latin typeface="+mj-lt"/>
              </a:defRPr>
            </a:lvl1pPr>
          </a:lstStyle>
          <a:p>
            <a:r>
              <a:rPr lang="en-US" smtClean="0"/>
              <a:t>Click to edit Master title style</a:t>
            </a:r>
            <a:endParaRPr lang="en-US" dirty="0"/>
          </a:p>
        </p:txBody>
      </p:sp>
      <p:sp>
        <p:nvSpPr>
          <p:cNvPr id="28" name="Rectangle 5"/>
          <p:cNvSpPr>
            <a:spLocks noChangeArrowheads="1"/>
          </p:cNvSpPr>
          <p:nvPr/>
        </p:nvSpPr>
        <p:spPr bwMode="ltGray">
          <a:xfrm>
            <a:off x="7762659" y="6584513"/>
            <a:ext cx="812991" cy="175257"/>
          </a:xfrm>
          <a:prstGeom prst="rect">
            <a:avLst/>
          </a:prstGeom>
          <a:noFill/>
          <a:ln w="9525">
            <a:noFill/>
            <a:miter lim="800000"/>
            <a:headEnd/>
            <a:tailEnd/>
          </a:ln>
          <a:effectLst/>
        </p:spPr>
        <p:txBody>
          <a:bodyPr wrap="square" lIns="82124" tIns="41061" rIns="82124" bIns="41061" anchor="b">
            <a:spAutoFit/>
          </a:bodyPr>
          <a:lstStyle/>
          <a:p>
            <a:pPr algn="r" defTabSz="814388">
              <a:lnSpc>
                <a:spcPct val="100000"/>
              </a:lnSpc>
            </a:pPr>
            <a:r>
              <a:rPr lang="en-US" sz="600" dirty="0">
                <a:solidFill>
                  <a:schemeClr val="bg1"/>
                </a:solidFill>
                <a:latin typeface="+mj-lt"/>
              </a:rPr>
              <a:t>Cisco Confidential</a:t>
            </a:r>
          </a:p>
        </p:txBody>
      </p:sp>
      <p:sp>
        <p:nvSpPr>
          <p:cNvPr id="19" name="Rectangle 5"/>
          <p:cNvSpPr>
            <a:spLocks noChangeArrowheads="1"/>
          </p:cNvSpPr>
          <p:nvPr/>
        </p:nvSpPr>
        <p:spPr bwMode="ltGray">
          <a:xfrm>
            <a:off x="7762659" y="6584513"/>
            <a:ext cx="812991" cy="175257"/>
          </a:xfrm>
          <a:prstGeom prst="rect">
            <a:avLst/>
          </a:prstGeom>
          <a:noFill/>
          <a:ln w="9525">
            <a:noFill/>
            <a:miter lim="800000"/>
            <a:headEnd/>
            <a:tailEnd/>
          </a:ln>
          <a:effectLst/>
        </p:spPr>
        <p:txBody>
          <a:bodyPr wrap="square" lIns="82124" tIns="41061" rIns="82124" bIns="41061" anchor="b">
            <a:spAutoFit/>
          </a:bodyPr>
          <a:lstStyle/>
          <a:p>
            <a:pPr algn="r" defTabSz="814388">
              <a:lnSpc>
                <a:spcPct val="100000"/>
              </a:lnSpc>
            </a:pPr>
            <a:r>
              <a:rPr lang="en-US" sz="600" dirty="0">
                <a:solidFill>
                  <a:schemeClr val="bg1"/>
                </a:solidFill>
                <a:latin typeface="+mj-lt"/>
              </a:rPr>
              <a:t>Cisco Confidential</a:t>
            </a:r>
          </a:p>
        </p:txBody>
      </p:sp>
      <p:sp>
        <p:nvSpPr>
          <p:cNvPr id="7" name="Text Placeholder 4"/>
          <p:cNvSpPr>
            <a:spLocks noGrp="1"/>
          </p:cNvSpPr>
          <p:nvPr>
            <p:ph type="body" sz="quarter" idx="11" hasCustomPrompt="1"/>
          </p:nvPr>
        </p:nvSpPr>
        <p:spPr>
          <a:xfrm>
            <a:off x="460248" y="5358903"/>
            <a:ext cx="8574685" cy="614362"/>
          </a:xfrm>
        </p:spPr>
        <p:txBody>
          <a:bodyPr vert="horz" lIns="91440" tIns="45720" rIns="91440" bIns="45720" rtlCol="0">
            <a:normAutofit/>
          </a:bodyPr>
          <a:lstStyle>
            <a:lvl1pPr marL="0" indent="0">
              <a:buNone/>
              <a:defRPr lang="en-US" sz="2400" kern="1200" dirty="0" smtClean="0">
                <a:solidFill>
                  <a:schemeClr val="bg1"/>
                </a:solidFill>
                <a:latin typeface="+mj-lt"/>
                <a:ea typeface="+mn-ea"/>
                <a:cs typeface="+mn-cs"/>
              </a:defRPr>
            </a:lvl1pPr>
          </a:lstStyle>
          <a:p>
            <a:pPr marL="0" lvl="0" indent="0" algn="l" defTabSz="914400" rtl="0" eaLnBrk="1" latinLnBrk="0" hangingPunct="1">
              <a:lnSpc>
                <a:spcPct val="95000"/>
              </a:lnSpc>
              <a:spcBef>
                <a:spcPts val="1440"/>
              </a:spcBef>
              <a:buClr>
                <a:srgbClr val="92D050"/>
              </a:buClr>
              <a:buSzPct val="90000"/>
              <a:buFont typeface="Arial" pitchFamily="34" charset="0"/>
              <a:buNone/>
              <a:tabLst/>
            </a:pPr>
            <a:r>
              <a:rPr lang="en-US" dirty="0" smtClean="0"/>
              <a:t>Source</a:t>
            </a:r>
            <a:endParaRPr lang="en-US" dirty="0"/>
          </a:p>
        </p:txBody>
      </p:sp>
      <p:sp>
        <p:nvSpPr>
          <p:cNvPr id="21" name="Rectangle 4"/>
          <p:cNvSpPr>
            <a:spLocks noChangeArrowheads="1"/>
          </p:cNvSpPr>
          <p:nvPr/>
        </p:nvSpPr>
        <p:spPr bwMode="ltGray">
          <a:xfrm>
            <a:off x="251373" y="6586246"/>
            <a:ext cx="3420515" cy="175257"/>
          </a:xfrm>
          <a:prstGeom prst="rect">
            <a:avLst/>
          </a:prstGeom>
          <a:noFill/>
          <a:ln w="9525">
            <a:noFill/>
            <a:miter lim="800000"/>
            <a:headEnd/>
            <a:tailEnd/>
          </a:ln>
          <a:effectLst/>
        </p:spPr>
        <p:txBody>
          <a:bodyPr wrap="square" lIns="82124" tIns="41061" rIns="82124" bIns="41061" anchor="b" anchorCtr="0">
            <a:spAutoFit/>
          </a:bodyPr>
          <a:lstStyle/>
          <a:p>
            <a:pPr algn="l" defTabSz="814388">
              <a:lnSpc>
                <a:spcPct val="100000"/>
              </a:lnSpc>
            </a:pPr>
            <a:r>
              <a:rPr lang="en-US" sz="600" dirty="0" smtClean="0">
                <a:solidFill>
                  <a:srgbClr val="FFFFFF"/>
                </a:solidFill>
                <a:latin typeface="+mj-lt"/>
              </a:rPr>
              <a:t>© 2010 Cisco and/or its affiliates. All rights reserved.</a:t>
            </a:r>
            <a:endParaRPr lang="en-US" sz="600" dirty="0">
              <a:solidFill>
                <a:srgbClr val="FFFFFF"/>
              </a:solidFill>
              <a:latin typeface="+mj-lt"/>
            </a:endParaRPr>
          </a:p>
        </p:txBody>
      </p:sp>
      <p:sp>
        <p:nvSpPr>
          <p:cNvPr id="22" name="Rectangle 7"/>
          <p:cNvSpPr>
            <a:spLocks noChangeArrowheads="1"/>
          </p:cNvSpPr>
          <p:nvPr/>
        </p:nvSpPr>
        <p:spPr bwMode="ltGray">
          <a:xfrm>
            <a:off x="8639981" y="6580408"/>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chemeClr val="bg1"/>
                </a:solidFill>
                <a:latin typeface="+mj-lt"/>
              </a:rPr>
              <a:pPr algn="r" defTabSz="814388">
                <a:lnSpc>
                  <a:spcPct val="100000"/>
                </a:lnSpc>
              </a:pPr>
              <a:t>‹#›</a:t>
            </a:fld>
            <a:endParaRPr lang="en-US" sz="600" dirty="0">
              <a:solidFill>
                <a:schemeClr val="bg1"/>
              </a:solidFill>
              <a:latin typeface="+mj-lt"/>
            </a:endParaRP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60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2000" fill="hold"/>
                                        <p:tgtEl>
                                          <p:spTgt spid="10"/>
                                        </p:tgtEl>
                                        <p:attrNameLst>
                                          <p:attrName>ppt_x</p:attrName>
                                        </p:attrNameLst>
                                      </p:cBhvr>
                                      <p:tavLst>
                                        <p:tav tm="0">
                                          <p:val>
                                            <p:strVal val="#ppt_x"/>
                                          </p:val>
                                        </p:tav>
                                        <p:tav tm="100000">
                                          <p:val>
                                            <p:strVal val="#ppt_x"/>
                                          </p:val>
                                        </p:tav>
                                      </p:tavLst>
                                    </p:anim>
                                    <p:anim calcmode="lin" valueType="num">
                                      <p:cBhvr additive="base">
                                        <p:cTn id="8" dur="2000" fill="hold"/>
                                        <p:tgtEl>
                                          <p:spTgt spid="10"/>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120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2000" fill="hold"/>
                                        <p:tgtEl>
                                          <p:spTgt spid="9"/>
                                        </p:tgtEl>
                                        <p:attrNameLst>
                                          <p:attrName>ppt_x</p:attrName>
                                        </p:attrNameLst>
                                      </p:cBhvr>
                                      <p:tavLst>
                                        <p:tav tm="0">
                                          <p:val>
                                            <p:strVal val="#ppt_x"/>
                                          </p:val>
                                        </p:tav>
                                        <p:tav tm="100000">
                                          <p:val>
                                            <p:strVal val="#ppt_x"/>
                                          </p:val>
                                        </p:tav>
                                      </p:tavLst>
                                    </p:anim>
                                    <p:anim calcmode="lin" valueType="num">
                                      <p:cBhvr additive="base">
                                        <p:cTn id="12" dur="2000" fill="hold"/>
                                        <p:tgtEl>
                                          <p:spTgt spid="9"/>
                                        </p:tgtEl>
                                        <p:attrNameLst>
                                          <p:attrName>ppt_y</p:attrName>
                                        </p:attrNameLst>
                                      </p:cBhvr>
                                      <p:tavLst>
                                        <p:tav tm="0">
                                          <p:val>
                                            <p:strVal val="1+#ppt_h/2"/>
                                          </p:val>
                                        </p:tav>
                                        <p:tav tm="100000">
                                          <p:val>
                                            <p:strVal val="#ppt_y"/>
                                          </p:val>
                                        </p:tav>
                                      </p:tavLst>
                                    </p:anim>
                                  </p:childTnLst>
                                </p:cTn>
                              </p:par>
                              <p:par>
                                <p:cTn id="13" presetID="2" presetClass="entr" presetSubtype="1" fill="hold" grpId="0" nodeType="withEffect">
                                  <p:stCondLst>
                                    <p:cond delay="1500"/>
                                  </p:stCondLst>
                                  <p:childTnLst>
                                    <p:set>
                                      <p:cBhvr>
                                        <p:cTn id="14" dur="1" fill="hold">
                                          <p:stCondLst>
                                            <p:cond delay="0"/>
                                          </p:stCondLst>
                                        </p:cTn>
                                        <p:tgtEl>
                                          <p:spTgt spid="11"/>
                                        </p:tgtEl>
                                        <p:attrNameLst>
                                          <p:attrName>style.visibility</p:attrName>
                                        </p:attrNameLst>
                                      </p:cBhvr>
                                      <p:to>
                                        <p:strVal val="visible"/>
                                      </p:to>
                                    </p:set>
                                    <p:anim calcmode="lin" valueType="num">
                                      <p:cBhvr additive="base">
                                        <p:cTn id="15" dur="1000" fill="hold"/>
                                        <p:tgtEl>
                                          <p:spTgt spid="11"/>
                                        </p:tgtEl>
                                        <p:attrNameLst>
                                          <p:attrName>ppt_x</p:attrName>
                                        </p:attrNameLst>
                                      </p:cBhvr>
                                      <p:tavLst>
                                        <p:tav tm="0">
                                          <p:val>
                                            <p:strVal val="#ppt_x"/>
                                          </p:val>
                                        </p:tav>
                                        <p:tav tm="100000">
                                          <p:val>
                                            <p:strVal val="#ppt_x"/>
                                          </p:val>
                                        </p:tav>
                                      </p:tavLst>
                                    </p:anim>
                                    <p:anim calcmode="lin" valueType="num">
                                      <p:cBhvr additive="base">
                                        <p:cTn id="16" dur="1000" fill="hold"/>
                                        <p:tgtEl>
                                          <p:spTgt spid="11"/>
                                        </p:tgtEl>
                                        <p:attrNameLst>
                                          <p:attrName>ppt_y</p:attrName>
                                        </p:attrNameLst>
                                      </p:cBhvr>
                                      <p:tavLst>
                                        <p:tav tm="0">
                                          <p:val>
                                            <p:strVal val="0-#ppt_h/2"/>
                                          </p:val>
                                        </p:tav>
                                        <p:tav tm="100000">
                                          <p:val>
                                            <p:strVal val="#ppt_y"/>
                                          </p:val>
                                        </p:tav>
                                      </p:tavLst>
                                    </p:anim>
                                  </p:childTnLst>
                                </p:cTn>
                              </p:par>
                              <p:par>
                                <p:cTn id="17" presetID="2" presetClass="entr" presetSubtype="1" fill="hold" grpId="0" nodeType="withEffect">
                                  <p:stCondLst>
                                    <p:cond delay="900"/>
                                  </p:stCondLst>
                                  <p:childTnLst>
                                    <p:set>
                                      <p:cBhvr>
                                        <p:cTn id="18" dur="1" fill="hold">
                                          <p:stCondLst>
                                            <p:cond delay="0"/>
                                          </p:stCondLst>
                                        </p:cTn>
                                        <p:tgtEl>
                                          <p:spTgt spid="14"/>
                                        </p:tgtEl>
                                        <p:attrNameLst>
                                          <p:attrName>style.visibility</p:attrName>
                                        </p:attrNameLst>
                                      </p:cBhvr>
                                      <p:to>
                                        <p:strVal val="visible"/>
                                      </p:to>
                                    </p:set>
                                    <p:anim calcmode="lin" valueType="num">
                                      <p:cBhvr additive="base">
                                        <p:cTn id="19" dur="2000" fill="hold"/>
                                        <p:tgtEl>
                                          <p:spTgt spid="14"/>
                                        </p:tgtEl>
                                        <p:attrNameLst>
                                          <p:attrName>ppt_x</p:attrName>
                                        </p:attrNameLst>
                                      </p:cBhvr>
                                      <p:tavLst>
                                        <p:tav tm="0">
                                          <p:val>
                                            <p:strVal val="#ppt_x"/>
                                          </p:val>
                                        </p:tav>
                                        <p:tav tm="100000">
                                          <p:val>
                                            <p:strVal val="#ppt_x"/>
                                          </p:val>
                                        </p:tav>
                                      </p:tavLst>
                                    </p:anim>
                                    <p:anim calcmode="lin" valueType="num">
                                      <p:cBhvr additive="base">
                                        <p:cTn id="20" dur="2000" fill="hold"/>
                                        <p:tgtEl>
                                          <p:spTgt spid="14"/>
                                        </p:tgtEl>
                                        <p:attrNameLst>
                                          <p:attrName>ppt_y</p:attrName>
                                        </p:attrNameLst>
                                      </p:cBhvr>
                                      <p:tavLst>
                                        <p:tav tm="0">
                                          <p:val>
                                            <p:strVal val="0-#ppt_h/2"/>
                                          </p:val>
                                        </p:tav>
                                        <p:tav tm="100000">
                                          <p:val>
                                            <p:strVal val="#ppt_y"/>
                                          </p:val>
                                        </p:tav>
                                      </p:tavLst>
                                    </p:anim>
                                  </p:childTnLst>
                                </p:cTn>
                              </p:par>
                              <p:par>
                                <p:cTn id="21" presetID="2" presetClass="entr" presetSubtype="4" fill="hold" grpId="0" nodeType="withEffect">
                                  <p:stCondLst>
                                    <p:cond delay="900"/>
                                  </p:stCondLst>
                                  <p:childTnLst>
                                    <p:set>
                                      <p:cBhvr>
                                        <p:cTn id="22" dur="1" fill="hold">
                                          <p:stCondLst>
                                            <p:cond delay="0"/>
                                          </p:stCondLst>
                                        </p:cTn>
                                        <p:tgtEl>
                                          <p:spTgt spid="12"/>
                                        </p:tgtEl>
                                        <p:attrNameLst>
                                          <p:attrName>style.visibility</p:attrName>
                                        </p:attrNameLst>
                                      </p:cBhvr>
                                      <p:to>
                                        <p:strVal val="visible"/>
                                      </p:to>
                                    </p:set>
                                    <p:anim calcmode="lin" valueType="num">
                                      <p:cBhvr additive="base">
                                        <p:cTn id="23" dur="2000" fill="hold"/>
                                        <p:tgtEl>
                                          <p:spTgt spid="12"/>
                                        </p:tgtEl>
                                        <p:attrNameLst>
                                          <p:attrName>ppt_x</p:attrName>
                                        </p:attrNameLst>
                                      </p:cBhvr>
                                      <p:tavLst>
                                        <p:tav tm="0">
                                          <p:val>
                                            <p:strVal val="#ppt_x"/>
                                          </p:val>
                                        </p:tav>
                                        <p:tav tm="100000">
                                          <p:val>
                                            <p:strVal val="#ppt_x"/>
                                          </p:val>
                                        </p:tav>
                                      </p:tavLst>
                                    </p:anim>
                                    <p:anim calcmode="lin" valueType="num">
                                      <p:cBhvr additive="base">
                                        <p:cTn id="24" dur="2000" fill="hold"/>
                                        <p:tgtEl>
                                          <p:spTgt spid="12"/>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1500"/>
                                  </p:stCondLst>
                                  <p:childTnLst>
                                    <p:set>
                                      <p:cBhvr>
                                        <p:cTn id="26" dur="1" fill="hold">
                                          <p:stCondLst>
                                            <p:cond delay="0"/>
                                          </p:stCondLst>
                                        </p:cTn>
                                        <p:tgtEl>
                                          <p:spTgt spid="13"/>
                                        </p:tgtEl>
                                        <p:attrNameLst>
                                          <p:attrName>style.visibility</p:attrName>
                                        </p:attrNameLst>
                                      </p:cBhvr>
                                      <p:to>
                                        <p:strVal val="visible"/>
                                      </p:to>
                                    </p:set>
                                    <p:anim calcmode="lin" valueType="num">
                                      <p:cBhvr additive="base">
                                        <p:cTn id="27" dur="1100" fill="hold"/>
                                        <p:tgtEl>
                                          <p:spTgt spid="13"/>
                                        </p:tgtEl>
                                        <p:attrNameLst>
                                          <p:attrName>ppt_x</p:attrName>
                                        </p:attrNameLst>
                                      </p:cBhvr>
                                      <p:tavLst>
                                        <p:tav tm="0">
                                          <p:val>
                                            <p:strVal val="#ppt_x"/>
                                          </p:val>
                                        </p:tav>
                                        <p:tav tm="100000">
                                          <p:val>
                                            <p:strVal val="#ppt_x"/>
                                          </p:val>
                                        </p:tav>
                                      </p:tavLst>
                                    </p:anim>
                                    <p:anim calcmode="lin" valueType="num">
                                      <p:cBhvr additive="base">
                                        <p:cTn id="28" dur="1100" fill="hold"/>
                                        <p:tgtEl>
                                          <p:spTgt spid="13"/>
                                        </p:tgtEl>
                                        <p:attrNameLst>
                                          <p:attrName>ppt_y</p:attrName>
                                        </p:attrNameLst>
                                      </p:cBhvr>
                                      <p:tavLst>
                                        <p:tav tm="0">
                                          <p:val>
                                            <p:strVal val="1+#ppt_h/2"/>
                                          </p:val>
                                        </p:tav>
                                        <p:tav tm="100000">
                                          <p:val>
                                            <p:strVal val="#ppt_y"/>
                                          </p:val>
                                        </p:tav>
                                      </p:tavLst>
                                    </p:anim>
                                  </p:childTnLst>
                                </p:cTn>
                              </p:par>
                              <p:par>
                                <p:cTn id="29" presetID="10" presetClass="entr" presetSubtype="0" fill="hold" grpId="0" nodeType="withEffect">
                                  <p:stCondLst>
                                    <p:cond delay="1500"/>
                                  </p:stCondLst>
                                  <p:childTnLst>
                                    <p:set>
                                      <p:cBhvr>
                                        <p:cTn id="30" dur="1" fill="hold">
                                          <p:stCondLst>
                                            <p:cond delay="0"/>
                                          </p:stCondLst>
                                        </p:cTn>
                                        <p:tgtEl>
                                          <p:spTgt spid="2"/>
                                        </p:tgtEl>
                                        <p:attrNameLst>
                                          <p:attrName>style.visibility</p:attrName>
                                        </p:attrNameLst>
                                      </p:cBhvr>
                                      <p:to>
                                        <p:strVal val="visible"/>
                                      </p:to>
                                    </p:set>
                                    <p:animEffect transition="in" filter="fade">
                                      <p:cBhvr>
                                        <p:cTn id="31" dur="1000"/>
                                        <p:tgtEl>
                                          <p:spTgt spid="2"/>
                                        </p:tgtEl>
                                      </p:cBhvr>
                                    </p:animEffect>
                                  </p:childTnLst>
                                </p:cTn>
                              </p:par>
                              <p:par>
                                <p:cTn id="32" presetID="10" presetClass="entr" presetSubtype="0" fill="hold" grpId="0" nodeType="withEffect">
                                  <p:stCondLst>
                                    <p:cond delay="200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1000"/>
                                        <p:tgtEl>
                                          <p:spTgt spid="7">
                                            <p:txEl>
                                              <p:pRg st="0" end="0"/>
                                            </p:txEl>
                                          </p:spTgt>
                                        </p:tgtEl>
                                      </p:cBhvr>
                                    </p:animEffect>
                                  </p:childTnLst>
                                </p:cTn>
                              </p:par>
                              <p:par>
                                <p:cTn id="35" presetID="10" presetClass="entr" presetSubtype="0" fill="hold" nodeType="withEffect">
                                  <p:stCondLst>
                                    <p:cond delay="0"/>
                                  </p:stCondLst>
                                  <p:childTnLst>
                                    <p:set>
                                      <p:cBhvr>
                                        <p:cTn id="36" dur="1" fill="hold">
                                          <p:stCondLst>
                                            <p:cond delay="0"/>
                                          </p:stCondLst>
                                        </p:cTn>
                                        <p:tgtEl>
                                          <p:spTgt spid="17"/>
                                        </p:tgtEl>
                                        <p:attrNameLst>
                                          <p:attrName>style.visibility</p:attrName>
                                        </p:attrNameLst>
                                      </p:cBhvr>
                                      <p:to>
                                        <p:strVal val="visible"/>
                                      </p:to>
                                    </p:set>
                                    <p:animEffect transition="in" filter="fade">
                                      <p:cBhvr>
                                        <p:cTn id="37" dur="7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1" grpId="0" animBg="1"/>
      <p:bldP spid="12" grpId="0" animBg="1"/>
      <p:bldP spid="13" grpId="0" animBg="1"/>
      <p:bldP spid="14" grpId="0" animBg="1"/>
      <p:bldP spid="2" grpId="0"/>
      <p:bldP spid="7" grpId="0" build="p">
        <p:tmplLst>
          <p:tmpl lvl="1">
            <p:tnLst>
              <p:par>
                <p:cTn presetID="10" presetClass="entr" presetSubtype="0" fill="hold" nodeType="withEffect">
                  <p:stCondLst>
                    <p:cond delay="2000"/>
                  </p:stCondLst>
                  <p:childTnLst>
                    <p:set>
                      <p:cBhvr>
                        <p:cTn dur="1" fill="hold">
                          <p:stCondLst>
                            <p:cond delay="0"/>
                          </p:stCondLst>
                        </p:cTn>
                        <p:tgtEl>
                          <p:spTgt spid="7"/>
                        </p:tgtEl>
                        <p:attrNameLst>
                          <p:attrName>style.visibility</p:attrName>
                        </p:attrNameLst>
                      </p:cBhvr>
                      <p:to>
                        <p:strVal val="visible"/>
                      </p:to>
                    </p:set>
                    <p:animEffect transition="in" filter="fade">
                      <p:cBhvr>
                        <p:cTn dur="1000"/>
                        <p:tgtEl>
                          <p:spTgt spid="7"/>
                        </p:tgtEl>
                      </p:cBhvr>
                    </p:animEffect>
                  </p:childTnLst>
                </p:cTn>
              </p:par>
            </p:tnLst>
          </p:tmpl>
        </p:tmplLst>
      </p:bldP>
    </p:bld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p:cSld name="single photo with caption">
    <p:spTree>
      <p:nvGrpSpPr>
        <p:cNvPr id="1" name=""/>
        <p:cNvGrpSpPr/>
        <p:nvPr/>
      </p:nvGrpSpPr>
      <p:grpSpPr>
        <a:xfrm>
          <a:off x="0" y="0"/>
          <a:ext cx="0" cy="0"/>
          <a:chOff x="0" y="0"/>
          <a:chExt cx="0" cy="0"/>
        </a:xfrm>
      </p:grpSpPr>
      <p:pic>
        <p:nvPicPr>
          <p:cNvPr id="19" name="Picture 2" descr="C:\Documents and Settings\contractor\Desktop\Blue_Green_Gradient.png"/>
          <p:cNvPicPr>
            <a:picLocks noChangeAspect="1" noChangeArrowheads="1"/>
          </p:cNvPicPr>
          <p:nvPr/>
        </p:nvPicPr>
        <p:blipFill>
          <a:blip r:embed="rId2" cstate="print"/>
          <a:srcRect/>
          <a:stretch>
            <a:fillRect/>
          </a:stretch>
        </p:blipFill>
        <p:spPr bwMode="auto">
          <a:xfrm>
            <a:off x="-12700" y="0"/>
            <a:ext cx="9156700" cy="6858000"/>
          </a:xfrm>
          <a:prstGeom prst="rect">
            <a:avLst/>
          </a:prstGeom>
          <a:noFill/>
        </p:spPr>
      </p:pic>
      <p:sp>
        <p:nvSpPr>
          <p:cNvPr id="29" name="Rectangle 28"/>
          <p:cNvSpPr/>
          <p:nvPr/>
        </p:nvSpPr>
        <p:spPr>
          <a:xfrm>
            <a:off x="1891875" y="795528"/>
            <a:ext cx="5349240" cy="4005072"/>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23" name="Rectangle 22"/>
          <p:cNvSpPr/>
          <p:nvPr/>
        </p:nvSpPr>
        <p:spPr>
          <a:xfrm>
            <a:off x="1891874" y="4794352"/>
            <a:ext cx="5347552" cy="996372"/>
          </a:xfrm>
          <a:prstGeom prst="rect">
            <a:avLst/>
          </a:prstGeom>
          <a:solidFill>
            <a:schemeClr val="bg1"/>
          </a:solidFill>
          <a:ln>
            <a:noFill/>
          </a:ln>
          <a:effectLst>
            <a:outerShdw blurRad="1143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26" name="Picture Placeholder 25"/>
          <p:cNvSpPr>
            <a:spLocks noGrp="1"/>
          </p:cNvSpPr>
          <p:nvPr>
            <p:ph type="pic" sz="quarter" idx="10" hasCustomPrompt="1"/>
          </p:nvPr>
        </p:nvSpPr>
        <p:spPr>
          <a:xfrm>
            <a:off x="1900238" y="795528"/>
            <a:ext cx="5329238" cy="4005072"/>
          </a:xfrm>
          <a:solidFill>
            <a:schemeClr val="bg1">
              <a:alpha val="30000"/>
            </a:schemeClr>
          </a:solidFill>
          <a:ln>
            <a:solidFill>
              <a:schemeClr val="bg2"/>
            </a:solidFill>
          </a:ln>
        </p:spPr>
        <p:txBody>
          <a:bodyPr anchor="ctr" anchorCtr="0"/>
          <a:lstStyle>
            <a:lvl1pPr algn="ctr">
              <a:buFontTx/>
              <a:buNone/>
              <a:defRPr>
                <a:solidFill>
                  <a:schemeClr val="bg1"/>
                </a:solidFill>
                <a:latin typeface="+mj-lt"/>
              </a:defRPr>
            </a:lvl1pPr>
          </a:lstStyle>
          <a:p>
            <a:r>
              <a:rPr lang="en-US" dirty="0" smtClean="0"/>
              <a:t>Insert photo here</a:t>
            </a:r>
            <a:endParaRPr lang="en-US" dirty="0"/>
          </a:p>
        </p:txBody>
      </p:sp>
      <p:sp>
        <p:nvSpPr>
          <p:cNvPr id="11" name="Title 10"/>
          <p:cNvSpPr>
            <a:spLocks noGrp="1"/>
          </p:cNvSpPr>
          <p:nvPr>
            <p:ph type="title"/>
          </p:nvPr>
        </p:nvSpPr>
        <p:spPr>
          <a:xfrm>
            <a:off x="2065871" y="4873438"/>
            <a:ext cx="5074070" cy="838200"/>
          </a:xfrm>
        </p:spPr>
        <p:txBody>
          <a:bodyPr anchor="ctr"/>
          <a:lstStyle>
            <a:lvl1pPr>
              <a:defRPr sz="2600">
                <a:latin typeface="+mj-lt"/>
              </a:defRPr>
            </a:lvl1pPr>
          </a:lstStyle>
          <a:p>
            <a:r>
              <a:rPr lang="en-US" smtClean="0"/>
              <a:t>Click to edit Master title style</a:t>
            </a:r>
            <a:endParaRPr lang="en-US" dirty="0"/>
          </a:p>
        </p:txBody>
      </p:sp>
    </p:spTree>
  </p:cSld>
  <p:clrMapOvr>
    <a:masterClrMapping/>
  </p:clrMapOvr>
  <p:transition>
    <p:wipe dir="r"/>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p:cSld name="1_Title Slide-animated bar_static">
    <p:spTree>
      <p:nvGrpSpPr>
        <p:cNvPr id="1" name=""/>
        <p:cNvGrpSpPr/>
        <p:nvPr/>
      </p:nvGrpSpPr>
      <p:grpSpPr>
        <a:xfrm>
          <a:off x="0" y="0"/>
          <a:ext cx="0" cy="0"/>
          <a:chOff x="0" y="0"/>
          <a:chExt cx="0" cy="0"/>
        </a:xfrm>
      </p:grpSpPr>
      <p:pic>
        <p:nvPicPr>
          <p:cNvPr id="58" name="Picture 57" descr="bottom bar.jpg"/>
          <p:cNvPicPr>
            <a:picLocks noChangeAspect="1"/>
          </p:cNvPicPr>
          <p:nvPr/>
        </p:nvPicPr>
        <p:blipFill>
          <a:blip r:embed="rId2" cstate="print"/>
          <a:stretch>
            <a:fillRect/>
          </a:stretch>
        </p:blipFill>
        <p:spPr>
          <a:xfrm>
            <a:off x="333375" y="6378339"/>
            <a:ext cx="8477250" cy="162912"/>
          </a:xfrm>
          <a:prstGeom prst="rect">
            <a:avLst/>
          </a:prstGeom>
        </p:spPr>
      </p:pic>
      <p:sp>
        <p:nvSpPr>
          <p:cNvPr id="47" name="Rectangle 46"/>
          <p:cNvSpPr/>
          <p:nvPr/>
        </p:nvSpPr>
        <p:spPr>
          <a:xfrm>
            <a:off x="3405352" y="5562600"/>
            <a:ext cx="599089" cy="1145627"/>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6" name="Rectangle 45"/>
          <p:cNvSpPr/>
          <p:nvPr/>
        </p:nvSpPr>
        <p:spPr>
          <a:xfrm>
            <a:off x="1460939" y="5638800"/>
            <a:ext cx="472965" cy="1145627"/>
          </a:xfrm>
          <a:prstGeom prst="rect">
            <a:avLst/>
          </a:prstGeom>
          <a:solidFill>
            <a:srgbClr val="6DB344">
              <a:alpha val="4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5" name="Rectangle 44"/>
          <p:cNvSpPr/>
          <p:nvPr/>
        </p:nvSpPr>
        <p:spPr>
          <a:xfrm>
            <a:off x="4771697" y="5562600"/>
            <a:ext cx="472965" cy="1145627"/>
          </a:xfrm>
          <a:prstGeom prst="rect">
            <a:avLst/>
          </a:prstGeom>
          <a:solidFill>
            <a:srgbClr val="0096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33" name="Rounded Rectangle 32"/>
          <p:cNvSpPr/>
          <p:nvPr/>
        </p:nvSpPr>
        <p:spPr>
          <a:xfrm rot="10800000" flipH="1">
            <a:off x="2856506" y="831272"/>
            <a:ext cx="656314" cy="424307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28" name="Rounded Rectangle 27"/>
          <p:cNvSpPr/>
          <p:nvPr/>
        </p:nvSpPr>
        <p:spPr>
          <a:xfrm rot="10800000" flipH="1">
            <a:off x="821966" y="4716780"/>
            <a:ext cx="656314" cy="150749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29" name="Rounded Rectangle 28"/>
          <p:cNvSpPr/>
          <p:nvPr/>
        </p:nvSpPr>
        <p:spPr>
          <a:xfrm rot="10800000" flipH="1">
            <a:off x="1332506" y="1981200"/>
            <a:ext cx="656314" cy="424307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9" name="Rectangle 3"/>
          <p:cNvSpPr>
            <a:spLocks noChangeArrowheads="1"/>
          </p:cNvSpPr>
          <p:nvPr/>
        </p:nvSpPr>
        <p:spPr bwMode="hidden">
          <a:xfrm>
            <a:off x="0" y="0"/>
            <a:ext cx="9144000" cy="177800"/>
          </a:xfrm>
          <a:prstGeom prst="rect">
            <a:avLst/>
          </a:prstGeom>
          <a:solidFill>
            <a:schemeClr val="bg2"/>
          </a:solidFill>
          <a:ln w="25400" algn="ctr">
            <a:noFill/>
            <a:miter lim="800000"/>
            <a:headEnd/>
            <a:tailEnd/>
          </a:ln>
          <a:effectLst/>
        </p:spPr>
        <p:txBody>
          <a:bodyPr wrap="none" anchor="ctr"/>
          <a:lstStyle/>
          <a:p>
            <a:endParaRPr lang="en-US">
              <a:latin typeface="+mj-lt"/>
            </a:endParaRPr>
          </a:p>
        </p:txBody>
      </p:sp>
      <p:sp>
        <p:nvSpPr>
          <p:cNvPr id="36" name="Rounded Rectangle 35"/>
          <p:cNvSpPr/>
          <p:nvPr/>
        </p:nvSpPr>
        <p:spPr>
          <a:xfrm rot="10800000" flipH="1">
            <a:off x="4920834" y="1025236"/>
            <a:ext cx="656314" cy="424307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37" name="Rounded Rectangle 36"/>
          <p:cNvSpPr/>
          <p:nvPr/>
        </p:nvSpPr>
        <p:spPr>
          <a:xfrm rot="10800000" flipH="1">
            <a:off x="5391889" y="1731818"/>
            <a:ext cx="656314" cy="424307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1" name="Rounded Rectangle 40"/>
          <p:cNvSpPr/>
          <p:nvPr/>
        </p:nvSpPr>
        <p:spPr>
          <a:xfrm rot="10800000" flipH="1">
            <a:off x="8162249" y="1731818"/>
            <a:ext cx="656314" cy="424307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2" name="Rounded Rectangle 41"/>
          <p:cNvSpPr/>
          <p:nvPr/>
        </p:nvSpPr>
        <p:spPr>
          <a:xfrm rot="10800000" flipH="1">
            <a:off x="3770906" y="1981200"/>
            <a:ext cx="656314" cy="424307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85" name="Rectangle 84"/>
          <p:cNvSpPr/>
          <p:nvPr/>
        </p:nvSpPr>
        <p:spPr>
          <a:xfrm>
            <a:off x="14992" y="0"/>
            <a:ext cx="9129008" cy="637831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53" name="Rectangle 4"/>
          <p:cNvSpPr>
            <a:spLocks noChangeArrowheads="1"/>
          </p:cNvSpPr>
          <p:nvPr/>
        </p:nvSpPr>
        <p:spPr bwMode="ltGray">
          <a:xfrm>
            <a:off x="251373" y="6586246"/>
            <a:ext cx="1954803" cy="175257"/>
          </a:xfrm>
          <a:prstGeom prst="rect">
            <a:avLst/>
          </a:prstGeom>
          <a:noFill/>
          <a:ln w="9525">
            <a:noFill/>
            <a:miter lim="800000"/>
            <a:headEnd/>
            <a:tailEnd/>
          </a:ln>
          <a:effectLst/>
        </p:spPr>
        <p:txBody>
          <a:bodyPr wrap="none" lIns="82124" tIns="41061" rIns="82124" bIns="41061" anchor="b" anchorCtr="1">
            <a:spAutoFit/>
          </a:bodyPr>
          <a:lstStyle/>
          <a:p>
            <a:pPr algn="l" defTabSz="814388">
              <a:lnSpc>
                <a:spcPct val="100000"/>
              </a:lnSpc>
            </a:pPr>
            <a:r>
              <a:rPr lang="en-US" sz="600" dirty="0" smtClean="0">
                <a:solidFill>
                  <a:srgbClr val="C0C0C0"/>
                </a:solidFill>
                <a:latin typeface="+mj-lt"/>
              </a:rPr>
              <a:t>© 2010 Cisco and/or its affiliates. All rights reserved.</a:t>
            </a:r>
            <a:endParaRPr lang="en-US" sz="600" dirty="0">
              <a:solidFill>
                <a:srgbClr val="C0C0C0"/>
              </a:solidFill>
              <a:latin typeface="+mj-lt"/>
            </a:endParaRPr>
          </a:p>
        </p:txBody>
      </p:sp>
      <p:sp>
        <p:nvSpPr>
          <p:cNvPr id="54" name="Rectangle 5"/>
          <p:cNvSpPr>
            <a:spLocks noChangeArrowheads="1"/>
          </p:cNvSpPr>
          <p:nvPr/>
        </p:nvSpPr>
        <p:spPr bwMode="ltGray">
          <a:xfrm>
            <a:off x="7763787" y="6584512"/>
            <a:ext cx="811863" cy="175257"/>
          </a:xfrm>
          <a:prstGeom prst="rect">
            <a:avLst/>
          </a:prstGeom>
          <a:noFill/>
          <a:ln w="9525">
            <a:noFill/>
            <a:miter lim="800000"/>
            <a:headEnd/>
            <a:tailEnd/>
          </a:ln>
          <a:effectLst/>
        </p:spPr>
        <p:txBody>
          <a:bodyPr wrap="none" lIns="82124" tIns="41061" rIns="82124" bIns="41061" anchor="b">
            <a:spAutoFit/>
          </a:bodyPr>
          <a:lstStyle/>
          <a:p>
            <a:pPr algn="r" defTabSz="814388">
              <a:lnSpc>
                <a:spcPct val="100000"/>
              </a:lnSpc>
            </a:pPr>
            <a:r>
              <a:rPr lang="en-US" sz="600" dirty="0">
                <a:solidFill>
                  <a:srgbClr val="C0C0C0"/>
                </a:solidFill>
                <a:latin typeface="+mj-lt"/>
              </a:rPr>
              <a:t>Cisco Confidential</a:t>
            </a:r>
          </a:p>
        </p:txBody>
      </p:sp>
      <p:sp>
        <p:nvSpPr>
          <p:cNvPr id="55" name="Rectangle 7"/>
          <p:cNvSpPr>
            <a:spLocks noChangeArrowheads="1"/>
          </p:cNvSpPr>
          <p:nvPr/>
        </p:nvSpPr>
        <p:spPr bwMode="ltGray">
          <a:xfrm>
            <a:off x="8649525" y="6580408"/>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rgbClr val="C0C0C0"/>
                </a:solidFill>
                <a:latin typeface="+mj-lt"/>
              </a:rPr>
              <a:pPr algn="r" defTabSz="814388">
                <a:lnSpc>
                  <a:spcPct val="100000"/>
                </a:lnSpc>
              </a:pPr>
              <a:t>‹#›</a:t>
            </a:fld>
            <a:endParaRPr lang="en-US" sz="600" dirty="0">
              <a:solidFill>
                <a:srgbClr val="C0C0C0"/>
              </a:solidFill>
              <a:latin typeface="+mj-lt"/>
            </a:endParaRPr>
          </a:p>
        </p:txBody>
      </p:sp>
      <p:sp>
        <p:nvSpPr>
          <p:cNvPr id="102" name="Rectangle 4"/>
          <p:cNvSpPr>
            <a:spLocks noChangeArrowheads="1"/>
          </p:cNvSpPr>
          <p:nvPr/>
        </p:nvSpPr>
        <p:spPr bwMode="ltGray">
          <a:xfrm>
            <a:off x="251373" y="6586246"/>
            <a:ext cx="1954803" cy="175257"/>
          </a:xfrm>
          <a:prstGeom prst="rect">
            <a:avLst/>
          </a:prstGeom>
          <a:noFill/>
          <a:ln w="9525">
            <a:noFill/>
            <a:miter lim="800000"/>
            <a:headEnd/>
            <a:tailEnd/>
          </a:ln>
          <a:effectLst/>
        </p:spPr>
        <p:txBody>
          <a:bodyPr wrap="none" lIns="82124" tIns="41061" rIns="82124" bIns="41061" anchor="b" anchorCtr="1">
            <a:spAutoFit/>
          </a:bodyPr>
          <a:lstStyle/>
          <a:p>
            <a:pPr algn="l" defTabSz="814388">
              <a:lnSpc>
                <a:spcPct val="100000"/>
              </a:lnSpc>
            </a:pPr>
            <a:r>
              <a:rPr lang="en-US" sz="600" dirty="0" smtClean="0">
                <a:solidFill>
                  <a:srgbClr val="C0C0C0"/>
                </a:solidFill>
                <a:latin typeface="+mj-lt"/>
              </a:rPr>
              <a:t>© 2010 Cisco and/or its affiliates. All rights reserved.</a:t>
            </a:r>
            <a:endParaRPr lang="en-US" sz="600" dirty="0">
              <a:solidFill>
                <a:srgbClr val="C0C0C0"/>
              </a:solidFill>
              <a:latin typeface="+mj-lt"/>
            </a:endParaRPr>
          </a:p>
        </p:txBody>
      </p:sp>
      <p:sp>
        <p:nvSpPr>
          <p:cNvPr id="103" name="Rectangle 5"/>
          <p:cNvSpPr>
            <a:spLocks noChangeArrowheads="1"/>
          </p:cNvSpPr>
          <p:nvPr/>
        </p:nvSpPr>
        <p:spPr bwMode="ltGray">
          <a:xfrm>
            <a:off x="7763787" y="6584512"/>
            <a:ext cx="811863" cy="175257"/>
          </a:xfrm>
          <a:prstGeom prst="rect">
            <a:avLst/>
          </a:prstGeom>
          <a:noFill/>
          <a:ln w="9525">
            <a:noFill/>
            <a:miter lim="800000"/>
            <a:headEnd/>
            <a:tailEnd/>
          </a:ln>
          <a:effectLst/>
        </p:spPr>
        <p:txBody>
          <a:bodyPr wrap="none" lIns="82124" tIns="41061" rIns="82124" bIns="41061" anchor="b">
            <a:spAutoFit/>
          </a:bodyPr>
          <a:lstStyle/>
          <a:p>
            <a:pPr algn="r" defTabSz="814388">
              <a:lnSpc>
                <a:spcPct val="100000"/>
              </a:lnSpc>
            </a:pPr>
            <a:r>
              <a:rPr lang="en-US" sz="600" dirty="0">
                <a:solidFill>
                  <a:srgbClr val="C0C0C0"/>
                </a:solidFill>
                <a:latin typeface="+mj-lt"/>
              </a:rPr>
              <a:t>Cisco Confidential</a:t>
            </a:r>
          </a:p>
        </p:txBody>
      </p:sp>
      <p:sp>
        <p:nvSpPr>
          <p:cNvPr id="104" name="Rectangle 7"/>
          <p:cNvSpPr>
            <a:spLocks noChangeArrowheads="1"/>
          </p:cNvSpPr>
          <p:nvPr/>
        </p:nvSpPr>
        <p:spPr bwMode="ltGray">
          <a:xfrm>
            <a:off x="8649525" y="6580408"/>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rgbClr val="C0C0C0"/>
                </a:solidFill>
                <a:latin typeface="+mj-lt"/>
              </a:rPr>
              <a:pPr algn="r" defTabSz="814388">
                <a:lnSpc>
                  <a:spcPct val="100000"/>
                </a:lnSpc>
              </a:pPr>
              <a:t>‹#›</a:t>
            </a:fld>
            <a:endParaRPr lang="en-US" sz="600" dirty="0">
              <a:solidFill>
                <a:srgbClr val="C0C0C0"/>
              </a:solidFill>
              <a:latin typeface="+mj-lt"/>
            </a:endParaRPr>
          </a:p>
        </p:txBody>
      </p:sp>
      <p:sp>
        <p:nvSpPr>
          <p:cNvPr id="48" name="Subtitle 2"/>
          <p:cNvSpPr>
            <a:spLocks noGrp="1"/>
          </p:cNvSpPr>
          <p:nvPr>
            <p:ph type="subTitle" idx="1" hasCustomPrompt="1"/>
          </p:nvPr>
        </p:nvSpPr>
        <p:spPr>
          <a:xfrm>
            <a:off x="236383" y="4464066"/>
            <a:ext cx="8112126" cy="384175"/>
          </a:xfrm>
        </p:spPr>
        <p:txBody>
          <a:bodyPr>
            <a:normAutofit/>
          </a:bodyPr>
          <a:lstStyle>
            <a:lvl1pPr marL="0" indent="0" algn="l">
              <a:buNone/>
              <a:defRPr lang="en-US" sz="2000" kern="1200" dirty="0">
                <a:solidFill>
                  <a:srgbClr val="6DB344"/>
                </a:solidFill>
                <a:latin typeface="+mj-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marL="0" lvl="0" indent="0" algn="l" defTabSz="914400" rtl="0" eaLnBrk="1" latinLnBrk="0" hangingPunct="1">
              <a:lnSpc>
                <a:spcPct val="95000"/>
              </a:lnSpc>
              <a:spcBef>
                <a:spcPts val="1440"/>
              </a:spcBef>
              <a:buClr>
                <a:srgbClr val="92D050"/>
              </a:buClr>
              <a:buSzPct val="90000"/>
              <a:buFont typeface="Arial" pitchFamily="34" charset="0"/>
              <a:buNone/>
              <a:tabLst/>
            </a:pPr>
            <a:r>
              <a:rPr lang="en-US" dirty="0" smtClean="0"/>
              <a:t>Presenter Name and Title Go Here</a:t>
            </a:r>
            <a:endParaRPr lang="en-US" dirty="0"/>
          </a:p>
        </p:txBody>
      </p:sp>
      <p:sp>
        <p:nvSpPr>
          <p:cNvPr id="50" name="Title 1"/>
          <p:cNvSpPr>
            <a:spLocks noGrp="1"/>
          </p:cNvSpPr>
          <p:nvPr>
            <p:ph type="ctrTitle" hasCustomPrompt="1"/>
          </p:nvPr>
        </p:nvSpPr>
        <p:spPr>
          <a:xfrm>
            <a:off x="221393" y="1248229"/>
            <a:ext cx="8112125" cy="2907239"/>
          </a:xfrm>
        </p:spPr>
        <p:txBody>
          <a:bodyPr/>
          <a:lstStyle>
            <a:lvl1pPr algn="l" defTabSz="914400" rtl="0" eaLnBrk="1" latinLnBrk="0" hangingPunct="1">
              <a:lnSpc>
                <a:spcPct val="90000"/>
              </a:lnSpc>
              <a:spcBef>
                <a:spcPct val="0"/>
              </a:spcBef>
              <a:buNone/>
              <a:defRPr lang="en-US" sz="6000" b="0" kern="1200" spc="-200" baseline="0" dirty="0">
                <a:gradFill flip="none" rotWithShape="1">
                  <a:gsLst>
                    <a:gs pos="0">
                      <a:srgbClr val="55E6ED"/>
                    </a:gs>
                    <a:gs pos="80000">
                      <a:srgbClr val="009249"/>
                    </a:gs>
                  </a:gsLst>
                  <a:lin ang="12000000" scaled="0"/>
                  <a:tileRect/>
                </a:gradFill>
                <a:latin typeface="+mj-lt"/>
                <a:ea typeface="+mj-ea"/>
                <a:cs typeface="+mj-cs"/>
              </a:defRPr>
            </a:lvl1pPr>
          </a:lstStyle>
          <a:p>
            <a:r>
              <a:rPr lang="en-US" dirty="0" smtClean="0"/>
              <a:t>Presentation Title Goes Here</a:t>
            </a:r>
            <a:endParaRPr lang="en-US" dirty="0"/>
          </a:p>
        </p:txBody>
      </p:sp>
      <p:sp>
        <p:nvSpPr>
          <p:cNvPr id="110" name="Rectangle 4"/>
          <p:cNvSpPr>
            <a:spLocks noChangeArrowheads="1"/>
          </p:cNvSpPr>
          <p:nvPr/>
        </p:nvSpPr>
        <p:spPr bwMode="ltGray">
          <a:xfrm>
            <a:off x="251373" y="6586246"/>
            <a:ext cx="1954803" cy="175257"/>
          </a:xfrm>
          <a:prstGeom prst="rect">
            <a:avLst/>
          </a:prstGeom>
          <a:noFill/>
          <a:ln w="9525">
            <a:noFill/>
            <a:miter lim="800000"/>
            <a:headEnd/>
            <a:tailEnd/>
          </a:ln>
          <a:effectLst/>
        </p:spPr>
        <p:txBody>
          <a:bodyPr wrap="none" lIns="82124" tIns="41061" rIns="82124" bIns="41061" anchor="b" anchorCtr="1">
            <a:spAutoFit/>
          </a:bodyPr>
          <a:lstStyle/>
          <a:p>
            <a:pPr algn="l" defTabSz="814388">
              <a:lnSpc>
                <a:spcPct val="100000"/>
              </a:lnSpc>
            </a:pPr>
            <a:r>
              <a:rPr lang="en-US" sz="600" dirty="0" smtClean="0">
                <a:solidFill>
                  <a:srgbClr val="C0C0C0"/>
                </a:solidFill>
                <a:latin typeface="+mj-lt"/>
              </a:rPr>
              <a:t>© 2010 Cisco and/or its affiliates. All rights reserved.</a:t>
            </a:r>
            <a:endParaRPr lang="en-US" sz="600" dirty="0">
              <a:solidFill>
                <a:srgbClr val="C0C0C0"/>
              </a:solidFill>
              <a:latin typeface="+mj-lt"/>
            </a:endParaRPr>
          </a:p>
        </p:txBody>
      </p:sp>
      <p:sp>
        <p:nvSpPr>
          <p:cNvPr id="111" name="Rectangle 5"/>
          <p:cNvSpPr>
            <a:spLocks noChangeArrowheads="1"/>
          </p:cNvSpPr>
          <p:nvPr/>
        </p:nvSpPr>
        <p:spPr bwMode="ltGray">
          <a:xfrm>
            <a:off x="7763787" y="6584512"/>
            <a:ext cx="811863" cy="175257"/>
          </a:xfrm>
          <a:prstGeom prst="rect">
            <a:avLst/>
          </a:prstGeom>
          <a:noFill/>
          <a:ln w="9525">
            <a:noFill/>
            <a:miter lim="800000"/>
            <a:headEnd/>
            <a:tailEnd/>
          </a:ln>
          <a:effectLst/>
        </p:spPr>
        <p:txBody>
          <a:bodyPr wrap="none" lIns="82124" tIns="41061" rIns="82124" bIns="41061" anchor="b">
            <a:spAutoFit/>
          </a:bodyPr>
          <a:lstStyle/>
          <a:p>
            <a:pPr algn="r" defTabSz="814388">
              <a:lnSpc>
                <a:spcPct val="100000"/>
              </a:lnSpc>
            </a:pPr>
            <a:r>
              <a:rPr lang="en-US" sz="600" dirty="0">
                <a:solidFill>
                  <a:srgbClr val="C0C0C0"/>
                </a:solidFill>
                <a:latin typeface="+mj-lt"/>
              </a:rPr>
              <a:t>Cisco Confidential</a:t>
            </a:r>
          </a:p>
        </p:txBody>
      </p:sp>
      <p:sp>
        <p:nvSpPr>
          <p:cNvPr id="112" name="Rectangle 7"/>
          <p:cNvSpPr>
            <a:spLocks noChangeArrowheads="1"/>
          </p:cNvSpPr>
          <p:nvPr/>
        </p:nvSpPr>
        <p:spPr bwMode="ltGray">
          <a:xfrm>
            <a:off x="8649525" y="6580408"/>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rgbClr val="C0C0C0"/>
                </a:solidFill>
                <a:latin typeface="+mj-lt"/>
              </a:rPr>
              <a:pPr algn="r" defTabSz="814388">
                <a:lnSpc>
                  <a:spcPct val="100000"/>
                </a:lnSpc>
              </a:pPr>
              <a:t>‹#›</a:t>
            </a:fld>
            <a:endParaRPr lang="en-US" sz="600" dirty="0">
              <a:solidFill>
                <a:srgbClr val="C0C0C0"/>
              </a:solidFill>
              <a:latin typeface="+mj-lt"/>
            </a:endParaRPr>
          </a:p>
        </p:txBody>
      </p:sp>
      <p:grpSp>
        <p:nvGrpSpPr>
          <p:cNvPr id="2" name="Group 67"/>
          <p:cNvGrpSpPr/>
          <p:nvPr/>
        </p:nvGrpSpPr>
        <p:grpSpPr>
          <a:xfrm>
            <a:off x="341314" y="311151"/>
            <a:ext cx="829170" cy="438358"/>
            <a:chOff x="609600" y="528537"/>
            <a:chExt cx="1444734" cy="763789"/>
          </a:xfrm>
          <a:gradFill flip="none" rotWithShape="1">
            <a:gsLst>
              <a:gs pos="11000">
                <a:schemeClr val="accent2"/>
              </a:gs>
              <a:gs pos="100000">
                <a:schemeClr val="accent5"/>
              </a:gs>
            </a:gsLst>
            <a:lin ang="2700000" scaled="1"/>
            <a:tileRect/>
          </a:gradFill>
        </p:grpSpPr>
        <p:sp>
          <p:nvSpPr>
            <p:cNvPr id="69" name="Rectangle 68"/>
            <p:cNvSpPr>
              <a:spLocks noChangeArrowheads="1"/>
            </p:cNvSpPr>
            <p:nvPr/>
          </p:nvSpPr>
          <p:spPr bwMode="black">
            <a:xfrm>
              <a:off x="1016578" y="1035681"/>
              <a:ext cx="65914" cy="249730"/>
            </a:xfrm>
            <a:prstGeom prst="rect">
              <a:avLst/>
            </a:prstGeom>
            <a:grpFill/>
            <a:ln w="9525">
              <a:noFill/>
              <a:miter lim="800000"/>
              <a:headEnd/>
              <a:tailEnd/>
            </a:ln>
          </p:spPr>
          <p:txBody>
            <a:bodyPr/>
            <a:lstStyle/>
            <a:p>
              <a:endParaRPr lang="en-US">
                <a:latin typeface="+mj-lt"/>
              </a:endParaRPr>
            </a:p>
          </p:txBody>
        </p:sp>
        <p:sp>
          <p:nvSpPr>
            <p:cNvPr id="70" name="Freeform 69"/>
            <p:cNvSpPr>
              <a:spLocks/>
            </p:cNvSpPr>
            <p:nvPr/>
          </p:nvSpPr>
          <p:spPr bwMode="black">
            <a:xfrm>
              <a:off x="1400563" y="1028765"/>
              <a:ext cx="190843" cy="263561"/>
            </a:xfrm>
            <a:custGeom>
              <a:avLst/>
              <a:gdLst/>
              <a:ahLst/>
              <a:cxnLst>
                <a:cxn ang="0">
                  <a:pos x="58" y="24"/>
                </a:cxn>
                <a:cxn ang="0">
                  <a:pos x="42" y="20"/>
                </a:cxn>
                <a:cxn ang="0">
                  <a:pos x="21" y="40"/>
                </a:cxn>
                <a:cxn ang="0">
                  <a:pos x="42" y="60"/>
                </a:cxn>
                <a:cxn ang="0">
                  <a:pos x="58" y="56"/>
                </a:cxn>
                <a:cxn ang="0">
                  <a:pos x="58" y="77"/>
                </a:cxn>
                <a:cxn ang="0">
                  <a:pos x="41" y="80"/>
                </a:cxn>
                <a:cxn ang="0">
                  <a:pos x="0" y="40"/>
                </a:cxn>
                <a:cxn ang="0">
                  <a:pos x="41" y="0"/>
                </a:cxn>
                <a:cxn ang="0">
                  <a:pos x="58" y="3"/>
                </a:cxn>
                <a:cxn ang="0">
                  <a:pos x="58" y="24"/>
                </a:cxn>
              </a:cxnLst>
              <a:rect l="0" t="0" r="r" b="b"/>
              <a:pathLst>
                <a:path w="58" h="80">
                  <a:moveTo>
                    <a:pt x="58" y="24"/>
                  </a:moveTo>
                  <a:cubicBezTo>
                    <a:pt x="58" y="23"/>
                    <a:pt x="51" y="20"/>
                    <a:pt x="42" y="20"/>
                  </a:cubicBezTo>
                  <a:cubicBezTo>
                    <a:pt x="30" y="20"/>
                    <a:pt x="21" y="28"/>
                    <a:pt x="21" y="40"/>
                  </a:cubicBezTo>
                  <a:cubicBezTo>
                    <a:pt x="21" y="51"/>
                    <a:pt x="29" y="60"/>
                    <a:pt x="42" y="60"/>
                  </a:cubicBezTo>
                  <a:cubicBezTo>
                    <a:pt x="51" y="60"/>
                    <a:pt x="57" y="57"/>
                    <a:pt x="58" y="56"/>
                  </a:cubicBezTo>
                  <a:cubicBezTo>
                    <a:pt x="58" y="77"/>
                    <a:pt x="58" y="77"/>
                    <a:pt x="58" y="77"/>
                  </a:cubicBezTo>
                  <a:cubicBezTo>
                    <a:pt x="56" y="78"/>
                    <a:pt x="49" y="80"/>
                    <a:pt x="41" y="80"/>
                  </a:cubicBezTo>
                  <a:cubicBezTo>
                    <a:pt x="19" y="80"/>
                    <a:pt x="0" y="65"/>
                    <a:pt x="0" y="40"/>
                  </a:cubicBezTo>
                  <a:cubicBezTo>
                    <a:pt x="0" y="17"/>
                    <a:pt x="17" y="0"/>
                    <a:pt x="41" y="0"/>
                  </a:cubicBezTo>
                  <a:cubicBezTo>
                    <a:pt x="50" y="0"/>
                    <a:pt x="56" y="3"/>
                    <a:pt x="58" y="3"/>
                  </a:cubicBezTo>
                  <a:lnTo>
                    <a:pt x="58" y="24"/>
                  </a:lnTo>
                  <a:close/>
                </a:path>
              </a:pathLst>
            </a:custGeom>
            <a:grpFill/>
            <a:ln w="9525">
              <a:noFill/>
              <a:round/>
              <a:headEnd/>
              <a:tailEnd/>
            </a:ln>
          </p:spPr>
          <p:txBody>
            <a:bodyPr/>
            <a:lstStyle/>
            <a:p>
              <a:endParaRPr lang="en-US">
                <a:latin typeface="+mj-lt"/>
              </a:endParaRPr>
            </a:p>
          </p:txBody>
        </p:sp>
        <p:sp>
          <p:nvSpPr>
            <p:cNvPr id="71" name="Freeform 70"/>
            <p:cNvSpPr>
              <a:spLocks/>
            </p:cNvSpPr>
            <p:nvPr/>
          </p:nvSpPr>
          <p:spPr bwMode="black">
            <a:xfrm>
              <a:off x="740661" y="1028765"/>
              <a:ext cx="190843" cy="263561"/>
            </a:xfrm>
            <a:custGeom>
              <a:avLst/>
              <a:gdLst/>
              <a:ahLst/>
              <a:cxnLst>
                <a:cxn ang="0">
                  <a:pos x="58" y="24"/>
                </a:cxn>
                <a:cxn ang="0">
                  <a:pos x="42" y="20"/>
                </a:cxn>
                <a:cxn ang="0">
                  <a:pos x="21" y="40"/>
                </a:cxn>
                <a:cxn ang="0">
                  <a:pos x="42" y="60"/>
                </a:cxn>
                <a:cxn ang="0">
                  <a:pos x="58" y="56"/>
                </a:cxn>
                <a:cxn ang="0">
                  <a:pos x="58" y="77"/>
                </a:cxn>
                <a:cxn ang="0">
                  <a:pos x="40" y="80"/>
                </a:cxn>
                <a:cxn ang="0">
                  <a:pos x="0" y="40"/>
                </a:cxn>
                <a:cxn ang="0">
                  <a:pos x="40" y="0"/>
                </a:cxn>
                <a:cxn ang="0">
                  <a:pos x="58" y="3"/>
                </a:cxn>
                <a:cxn ang="0">
                  <a:pos x="58" y="24"/>
                </a:cxn>
              </a:cxnLst>
              <a:rect l="0" t="0" r="r" b="b"/>
              <a:pathLst>
                <a:path w="58" h="80">
                  <a:moveTo>
                    <a:pt x="58" y="24"/>
                  </a:moveTo>
                  <a:cubicBezTo>
                    <a:pt x="57" y="23"/>
                    <a:pt x="51" y="20"/>
                    <a:pt x="42" y="20"/>
                  </a:cubicBezTo>
                  <a:cubicBezTo>
                    <a:pt x="29" y="20"/>
                    <a:pt x="21" y="28"/>
                    <a:pt x="21" y="40"/>
                  </a:cubicBezTo>
                  <a:cubicBezTo>
                    <a:pt x="21" y="51"/>
                    <a:pt x="29" y="60"/>
                    <a:pt x="42" y="60"/>
                  </a:cubicBezTo>
                  <a:cubicBezTo>
                    <a:pt x="51" y="60"/>
                    <a:pt x="57" y="57"/>
                    <a:pt x="58" y="56"/>
                  </a:cubicBezTo>
                  <a:cubicBezTo>
                    <a:pt x="58" y="77"/>
                    <a:pt x="58" y="77"/>
                    <a:pt x="58" y="77"/>
                  </a:cubicBezTo>
                  <a:cubicBezTo>
                    <a:pt x="56" y="78"/>
                    <a:pt x="49" y="80"/>
                    <a:pt x="40" y="80"/>
                  </a:cubicBezTo>
                  <a:cubicBezTo>
                    <a:pt x="19" y="80"/>
                    <a:pt x="0" y="65"/>
                    <a:pt x="0" y="40"/>
                  </a:cubicBezTo>
                  <a:cubicBezTo>
                    <a:pt x="0" y="17"/>
                    <a:pt x="17" y="0"/>
                    <a:pt x="40" y="0"/>
                  </a:cubicBezTo>
                  <a:cubicBezTo>
                    <a:pt x="49" y="0"/>
                    <a:pt x="56" y="3"/>
                    <a:pt x="58" y="3"/>
                  </a:cubicBezTo>
                  <a:lnTo>
                    <a:pt x="58" y="24"/>
                  </a:lnTo>
                  <a:close/>
                </a:path>
              </a:pathLst>
            </a:custGeom>
            <a:grpFill/>
            <a:ln w="9525">
              <a:noFill/>
              <a:round/>
              <a:headEnd/>
              <a:tailEnd/>
            </a:ln>
          </p:spPr>
          <p:txBody>
            <a:bodyPr/>
            <a:lstStyle/>
            <a:p>
              <a:endParaRPr lang="en-US">
                <a:latin typeface="+mj-lt"/>
              </a:endParaRPr>
            </a:p>
          </p:txBody>
        </p:sp>
        <p:sp>
          <p:nvSpPr>
            <p:cNvPr id="72" name="Freeform 71"/>
            <p:cNvSpPr>
              <a:spLocks noEditPoints="1"/>
            </p:cNvSpPr>
            <p:nvPr/>
          </p:nvSpPr>
          <p:spPr bwMode="black">
            <a:xfrm>
              <a:off x="1660385" y="1028765"/>
              <a:ext cx="262122" cy="263561"/>
            </a:xfrm>
            <a:custGeom>
              <a:avLst/>
              <a:gdLst/>
              <a:ahLst/>
              <a:cxnLst>
                <a:cxn ang="0">
                  <a:pos x="80" y="40"/>
                </a:cxn>
                <a:cxn ang="0">
                  <a:pos x="40" y="80"/>
                </a:cxn>
                <a:cxn ang="0">
                  <a:pos x="0" y="40"/>
                </a:cxn>
                <a:cxn ang="0">
                  <a:pos x="40" y="0"/>
                </a:cxn>
                <a:cxn ang="0">
                  <a:pos x="80" y="40"/>
                </a:cxn>
                <a:cxn ang="0">
                  <a:pos x="40" y="20"/>
                </a:cxn>
                <a:cxn ang="0">
                  <a:pos x="20" y="40"/>
                </a:cxn>
                <a:cxn ang="0">
                  <a:pos x="40" y="60"/>
                </a:cxn>
                <a:cxn ang="0">
                  <a:pos x="60" y="40"/>
                </a:cxn>
                <a:cxn ang="0">
                  <a:pos x="40" y="20"/>
                </a:cxn>
              </a:cxnLst>
              <a:rect l="0" t="0" r="r" b="b"/>
              <a:pathLst>
                <a:path w="80" h="80">
                  <a:moveTo>
                    <a:pt x="80" y="40"/>
                  </a:moveTo>
                  <a:cubicBezTo>
                    <a:pt x="80" y="62"/>
                    <a:pt x="64" y="80"/>
                    <a:pt x="40" y="80"/>
                  </a:cubicBezTo>
                  <a:cubicBezTo>
                    <a:pt x="16" y="80"/>
                    <a:pt x="0" y="62"/>
                    <a:pt x="0" y="40"/>
                  </a:cubicBezTo>
                  <a:cubicBezTo>
                    <a:pt x="0" y="18"/>
                    <a:pt x="16" y="0"/>
                    <a:pt x="40" y="0"/>
                  </a:cubicBezTo>
                  <a:cubicBezTo>
                    <a:pt x="64" y="0"/>
                    <a:pt x="80" y="18"/>
                    <a:pt x="80" y="40"/>
                  </a:cubicBezTo>
                  <a:moveTo>
                    <a:pt x="40" y="20"/>
                  </a:moveTo>
                  <a:cubicBezTo>
                    <a:pt x="29" y="20"/>
                    <a:pt x="20" y="29"/>
                    <a:pt x="20" y="40"/>
                  </a:cubicBezTo>
                  <a:cubicBezTo>
                    <a:pt x="20" y="51"/>
                    <a:pt x="29" y="60"/>
                    <a:pt x="40" y="60"/>
                  </a:cubicBezTo>
                  <a:cubicBezTo>
                    <a:pt x="51" y="60"/>
                    <a:pt x="60" y="51"/>
                    <a:pt x="60" y="40"/>
                  </a:cubicBezTo>
                  <a:cubicBezTo>
                    <a:pt x="60" y="29"/>
                    <a:pt x="51" y="20"/>
                    <a:pt x="40" y="20"/>
                  </a:cubicBezTo>
                </a:path>
              </a:pathLst>
            </a:custGeom>
            <a:grpFill/>
            <a:ln w="9525">
              <a:noFill/>
              <a:round/>
              <a:headEnd/>
              <a:tailEnd/>
            </a:ln>
          </p:spPr>
          <p:txBody>
            <a:bodyPr/>
            <a:lstStyle/>
            <a:p>
              <a:endParaRPr lang="en-US">
                <a:latin typeface="+mj-lt"/>
              </a:endParaRPr>
            </a:p>
          </p:txBody>
        </p:sp>
        <p:sp>
          <p:nvSpPr>
            <p:cNvPr id="73" name="Freeform 72"/>
            <p:cNvSpPr>
              <a:spLocks/>
            </p:cNvSpPr>
            <p:nvPr/>
          </p:nvSpPr>
          <p:spPr bwMode="black">
            <a:xfrm>
              <a:off x="1167566" y="1028765"/>
              <a:ext cx="170916" cy="263561"/>
            </a:xfrm>
            <a:custGeom>
              <a:avLst/>
              <a:gdLst/>
              <a:ahLst/>
              <a:cxnLst>
                <a:cxn ang="0">
                  <a:pos x="47" y="19"/>
                </a:cxn>
                <a:cxn ang="0">
                  <a:pos x="32" y="17"/>
                </a:cxn>
                <a:cxn ang="0">
                  <a:pos x="20" y="23"/>
                </a:cxn>
                <a:cxn ang="0">
                  <a:pos x="29" y="30"/>
                </a:cxn>
                <a:cxn ang="0">
                  <a:pos x="34" y="32"/>
                </a:cxn>
                <a:cxn ang="0">
                  <a:pos x="52" y="54"/>
                </a:cxn>
                <a:cxn ang="0">
                  <a:pos x="21" y="80"/>
                </a:cxn>
                <a:cxn ang="0">
                  <a:pos x="0" y="77"/>
                </a:cxn>
                <a:cxn ang="0">
                  <a:pos x="0" y="60"/>
                </a:cxn>
                <a:cxn ang="0">
                  <a:pos x="18" y="63"/>
                </a:cxn>
                <a:cxn ang="0">
                  <a:pos x="32" y="56"/>
                </a:cxn>
                <a:cxn ang="0">
                  <a:pos x="23" y="48"/>
                </a:cxn>
                <a:cxn ang="0">
                  <a:pos x="19" y="47"/>
                </a:cxn>
                <a:cxn ang="0">
                  <a:pos x="0" y="24"/>
                </a:cxn>
                <a:cxn ang="0">
                  <a:pos x="28" y="0"/>
                </a:cxn>
                <a:cxn ang="0">
                  <a:pos x="47" y="3"/>
                </a:cxn>
                <a:cxn ang="0">
                  <a:pos x="47" y="19"/>
                </a:cxn>
              </a:cxnLst>
              <a:rect l="0" t="0" r="r" b="b"/>
              <a:pathLst>
                <a:path w="52" h="80">
                  <a:moveTo>
                    <a:pt x="47" y="19"/>
                  </a:moveTo>
                  <a:cubicBezTo>
                    <a:pt x="47" y="19"/>
                    <a:pt x="38" y="17"/>
                    <a:pt x="32" y="17"/>
                  </a:cubicBezTo>
                  <a:cubicBezTo>
                    <a:pt x="24" y="17"/>
                    <a:pt x="20" y="19"/>
                    <a:pt x="20" y="23"/>
                  </a:cubicBezTo>
                  <a:cubicBezTo>
                    <a:pt x="20" y="28"/>
                    <a:pt x="26" y="29"/>
                    <a:pt x="29" y="30"/>
                  </a:cubicBezTo>
                  <a:cubicBezTo>
                    <a:pt x="34" y="32"/>
                    <a:pt x="34" y="32"/>
                    <a:pt x="34" y="32"/>
                  </a:cubicBezTo>
                  <a:cubicBezTo>
                    <a:pt x="47" y="36"/>
                    <a:pt x="52" y="45"/>
                    <a:pt x="52" y="54"/>
                  </a:cubicBezTo>
                  <a:cubicBezTo>
                    <a:pt x="52" y="73"/>
                    <a:pt x="35" y="80"/>
                    <a:pt x="21" y="80"/>
                  </a:cubicBezTo>
                  <a:cubicBezTo>
                    <a:pt x="10" y="80"/>
                    <a:pt x="1" y="78"/>
                    <a:pt x="0" y="77"/>
                  </a:cubicBezTo>
                  <a:cubicBezTo>
                    <a:pt x="0" y="60"/>
                    <a:pt x="0" y="60"/>
                    <a:pt x="0" y="60"/>
                  </a:cubicBezTo>
                  <a:cubicBezTo>
                    <a:pt x="2" y="60"/>
                    <a:pt x="10" y="63"/>
                    <a:pt x="18" y="63"/>
                  </a:cubicBezTo>
                  <a:cubicBezTo>
                    <a:pt x="28" y="63"/>
                    <a:pt x="32" y="60"/>
                    <a:pt x="32" y="56"/>
                  </a:cubicBezTo>
                  <a:cubicBezTo>
                    <a:pt x="32" y="52"/>
                    <a:pt x="28" y="49"/>
                    <a:pt x="23" y="48"/>
                  </a:cubicBezTo>
                  <a:cubicBezTo>
                    <a:pt x="22" y="48"/>
                    <a:pt x="21" y="47"/>
                    <a:pt x="19" y="47"/>
                  </a:cubicBezTo>
                  <a:cubicBezTo>
                    <a:pt x="9" y="43"/>
                    <a:pt x="0" y="37"/>
                    <a:pt x="0" y="24"/>
                  </a:cubicBezTo>
                  <a:cubicBezTo>
                    <a:pt x="0" y="10"/>
                    <a:pt x="10" y="0"/>
                    <a:pt x="28" y="0"/>
                  </a:cubicBezTo>
                  <a:cubicBezTo>
                    <a:pt x="37" y="0"/>
                    <a:pt x="46" y="3"/>
                    <a:pt x="47" y="3"/>
                  </a:cubicBezTo>
                  <a:lnTo>
                    <a:pt x="47" y="19"/>
                  </a:lnTo>
                  <a:close/>
                </a:path>
              </a:pathLst>
            </a:custGeom>
            <a:grpFill/>
            <a:ln w="9525">
              <a:noFill/>
              <a:round/>
              <a:headEnd/>
              <a:tailEnd/>
            </a:ln>
          </p:spPr>
          <p:txBody>
            <a:bodyPr/>
            <a:lstStyle/>
            <a:p>
              <a:endParaRPr lang="en-US">
                <a:latin typeface="+mj-lt"/>
              </a:endParaRPr>
            </a:p>
          </p:txBody>
        </p:sp>
        <p:sp>
          <p:nvSpPr>
            <p:cNvPr id="74" name="Freeform 73"/>
            <p:cNvSpPr>
              <a:spLocks/>
            </p:cNvSpPr>
            <p:nvPr/>
          </p:nvSpPr>
          <p:spPr bwMode="black">
            <a:xfrm>
              <a:off x="609600" y="732931"/>
              <a:ext cx="62081" cy="128323"/>
            </a:xfrm>
            <a:custGeom>
              <a:avLst/>
              <a:gdLst/>
              <a:ahLst/>
              <a:cxnLst>
                <a:cxn ang="0">
                  <a:pos x="19" y="10"/>
                </a:cxn>
                <a:cxn ang="0">
                  <a:pos x="10" y="0"/>
                </a:cxn>
                <a:cxn ang="0">
                  <a:pos x="0" y="10"/>
                </a:cxn>
                <a:cxn ang="0">
                  <a:pos x="0" y="30"/>
                </a:cxn>
                <a:cxn ang="0">
                  <a:pos x="10" y="39"/>
                </a:cxn>
                <a:cxn ang="0">
                  <a:pos x="19" y="30"/>
                </a:cxn>
                <a:cxn ang="0">
                  <a:pos x="19" y="10"/>
                </a:cxn>
              </a:cxnLst>
              <a:rect l="0" t="0" r="r" b="b"/>
              <a:pathLst>
                <a:path w="19" h="39">
                  <a:moveTo>
                    <a:pt x="19" y="10"/>
                  </a:moveTo>
                  <a:cubicBezTo>
                    <a:pt x="19" y="4"/>
                    <a:pt x="15" y="0"/>
                    <a:pt x="10" y="0"/>
                  </a:cubicBezTo>
                  <a:cubicBezTo>
                    <a:pt x="4" y="0"/>
                    <a:pt x="0" y="4"/>
                    <a:pt x="0" y="10"/>
                  </a:cubicBezTo>
                  <a:cubicBezTo>
                    <a:pt x="0" y="30"/>
                    <a:pt x="0" y="30"/>
                    <a:pt x="0" y="30"/>
                  </a:cubicBezTo>
                  <a:cubicBezTo>
                    <a:pt x="0" y="35"/>
                    <a:pt x="4" y="39"/>
                    <a:pt x="10" y="39"/>
                  </a:cubicBezTo>
                  <a:cubicBezTo>
                    <a:pt x="15" y="39"/>
                    <a:pt x="19" y="35"/>
                    <a:pt x="19" y="30"/>
                  </a:cubicBezTo>
                  <a:lnTo>
                    <a:pt x="19" y="10"/>
                  </a:lnTo>
                  <a:close/>
                </a:path>
              </a:pathLst>
            </a:custGeom>
            <a:grpFill/>
            <a:ln w="9525">
              <a:noFill/>
              <a:round/>
              <a:headEnd/>
              <a:tailEnd/>
            </a:ln>
          </p:spPr>
          <p:txBody>
            <a:bodyPr/>
            <a:lstStyle/>
            <a:p>
              <a:endParaRPr lang="en-US">
                <a:latin typeface="+mj-lt"/>
              </a:endParaRPr>
            </a:p>
          </p:txBody>
        </p:sp>
        <p:sp>
          <p:nvSpPr>
            <p:cNvPr id="75" name="Freeform 74"/>
            <p:cNvSpPr>
              <a:spLocks/>
            </p:cNvSpPr>
            <p:nvPr/>
          </p:nvSpPr>
          <p:spPr bwMode="black">
            <a:xfrm>
              <a:off x="783581" y="646870"/>
              <a:ext cx="62081" cy="214384"/>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4" y="0"/>
                    <a:pt x="9" y="0"/>
                  </a:cubicBezTo>
                  <a:cubicBezTo>
                    <a:pt x="4" y="0"/>
                    <a:pt x="0" y="4"/>
                    <a:pt x="0" y="9"/>
                  </a:cubicBezTo>
                  <a:cubicBezTo>
                    <a:pt x="0" y="56"/>
                    <a:pt x="0" y="56"/>
                    <a:pt x="0" y="56"/>
                  </a:cubicBezTo>
                  <a:cubicBezTo>
                    <a:pt x="0" y="61"/>
                    <a:pt x="4" y="65"/>
                    <a:pt x="9" y="65"/>
                  </a:cubicBezTo>
                  <a:cubicBezTo>
                    <a:pt x="14" y="65"/>
                    <a:pt x="19" y="61"/>
                    <a:pt x="19" y="56"/>
                  </a:cubicBezTo>
                  <a:lnTo>
                    <a:pt x="19" y="9"/>
                  </a:lnTo>
                  <a:close/>
                </a:path>
              </a:pathLst>
            </a:custGeom>
            <a:grpFill/>
            <a:ln w="9525">
              <a:noFill/>
              <a:round/>
              <a:headEnd/>
              <a:tailEnd/>
            </a:ln>
          </p:spPr>
          <p:txBody>
            <a:bodyPr/>
            <a:lstStyle/>
            <a:p>
              <a:endParaRPr lang="en-US">
                <a:latin typeface="+mj-lt"/>
              </a:endParaRPr>
            </a:p>
          </p:txBody>
        </p:sp>
        <p:sp>
          <p:nvSpPr>
            <p:cNvPr id="76" name="Freeform 75"/>
            <p:cNvSpPr>
              <a:spLocks/>
            </p:cNvSpPr>
            <p:nvPr/>
          </p:nvSpPr>
          <p:spPr bwMode="black">
            <a:xfrm>
              <a:off x="954497" y="528537"/>
              <a:ext cx="62081" cy="394958"/>
            </a:xfrm>
            <a:custGeom>
              <a:avLst/>
              <a:gdLst/>
              <a:ahLst/>
              <a:cxnLst>
                <a:cxn ang="0">
                  <a:pos x="19" y="9"/>
                </a:cxn>
                <a:cxn ang="0">
                  <a:pos x="10" y="0"/>
                </a:cxn>
                <a:cxn ang="0">
                  <a:pos x="0" y="9"/>
                </a:cxn>
                <a:cxn ang="0">
                  <a:pos x="0" y="111"/>
                </a:cxn>
                <a:cxn ang="0">
                  <a:pos x="10" y="120"/>
                </a:cxn>
                <a:cxn ang="0">
                  <a:pos x="19" y="111"/>
                </a:cxn>
                <a:cxn ang="0">
                  <a:pos x="19" y="9"/>
                </a:cxn>
              </a:cxnLst>
              <a:rect l="0" t="0" r="r" b="b"/>
              <a:pathLst>
                <a:path w="19" h="120">
                  <a:moveTo>
                    <a:pt x="19" y="9"/>
                  </a:moveTo>
                  <a:cubicBezTo>
                    <a:pt x="19" y="4"/>
                    <a:pt x="15" y="0"/>
                    <a:pt x="10" y="0"/>
                  </a:cubicBezTo>
                  <a:cubicBezTo>
                    <a:pt x="5" y="0"/>
                    <a:pt x="0" y="4"/>
                    <a:pt x="0" y="9"/>
                  </a:cubicBezTo>
                  <a:cubicBezTo>
                    <a:pt x="0" y="111"/>
                    <a:pt x="0" y="111"/>
                    <a:pt x="0" y="111"/>
                  </a:cubicBezTo>
                  <a:cubicBezTo>
                    <a:pt x="0" y="116"/>
                    <a:pt x="5" y="120"/>
                    <a:pt x="10" y="120"/>
                  </a:cubicBezTo>
                  <a:cubicBezTo>
                    <a:pt x="15" y="120"/>
                    <a:pt x="19" y="116"/>
                    <a:pt x="19" y="111"/>
                  </a:cubicBezTo>
                  <a:lnTo>
                    <a:pt x="19" y="9"/>
                  </a:lnTo>
                  <a:close/>
                </a:path>
              </a:pathLst>
            </a:custGeom>
            <a:grpFill/>
            <a:ln w="9525">
              <a:noFill/>
              <a:round/>
              <a:headEnd/>
              <a:tailEnd/>
            </a:ln>
          </p:spPr>
          <p:txBody>
            <a:bodyPr/>
            <a:lstStyle/>
            <a:p>
              <a:endParaRPr lang="en-US">
                <a:latin typeface="+mj-lt"/>
              </a:endParaRPr>
            </a:p>
          </p:txBody>
        </p:sp>
        <p:sp>
          <p:nvSpPr>
            <p:cNvPr id="77" name="Freeform 76"/>
            <p:cNvSpPr>
              <a:spLocks/>
            </p:cNvSpPr>
            <p:nvPr/>
          </p:nvSpPr>
          <p:spPr bwMode="black">
            <a:xfrm>
              <a:off x="1128478" y="646870"/>
              <a:ext cx="62081" cy="214384"/>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5" y="0"/>
                    <a:pt x="9" y="0"/>
                  </a:cubicBezTo>
                  <a:cubicBezTo>
                    <a:pt x="4" y="0"/>
                    <a:pt x="0" y="4"/>
                    <a:pt x="0" y="9"/>
                  </a:cubicBezTo>
                  <a:cubicBezTo>
                    <a:pt x="0" y="56"/>
                    <a:pt x="0" y="56"/>
                    <a:pt x="0" y="56"/>
                  </a:cubicBezTo>
                  <a:cubicBezTo>
                    <a:pt x="0" y="61"/>
                    <a:pt x="4" y="65"/>
                    <a:pt x="9"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78" name="Freeform 77"/>
            <p:cNvSpPr>
              <a:spLocks/>
            </p:cNvSpPr>
            <p:nvPr/>
          </p:nvSpPr>
          <p:spPr bwMode="black">
            <a:xfrm>
              <a:off x="1298627" y="732931"/>
              <a:ext cx="65914" cy="128323"/>
            </a:xfrm>
            <a:custGeom>
              <a:avLst/>
              <a:gdLst/>
              <a:ahLst/>
              <a:cxnLst>
                <a:cxn ang="0">
                  <a:pos x="20" y="10"/>
                </a:cxn>
                <a:cxn ang="0">
                  <a:pos x="10" y="0"/>
                </a:cxn>
                <a:cxn ang="0">
                  <a:pos x="0" y="10"/>
                </a:cxn>
                <a:cxn ang="0">
                  <a:pos x="0" y="30"/>
                </a:cxn>
                <a:cxn ang="0">
                  <a:pos x="10" y="39"/>
                </a:cxn>
                <a:cxn ang="0">
                  <a:pos x="20" y="30"/>
                </a:cxn>
                <a:cxn ang="0">
                  <a:pos x="20" y="10"/>
                </a:cxn>
              </a:cxnLst>
              <a:rect l="0" t="0" r="r" b="b"/>
              <a:pathLst>
                <a:path w="20" h="39">
                  <a:moveTo>
                    <a:pt x="20" y="10"/>
                  </a:moveTo>
                  <a:cubicBezTo>
                    <a:pt x="20" y="4"/>
                    <a:pt x="15" y="0"/>
                    <a:pt x="10" y="0"/>
                  </a:cubicBezTo>
                  <a:cubicBezTo>
                    <a:pt x="5" y="0"/>
                    <a:pt x="0" y="4"/>
                    <a:pt x="0" y="10"/>
                  </a:cubicBezTo>
                  <a:cubicBezTo>
                    <a:pt x="0" y="30"/>
                    <a:pt x="0" y="30"/>
                    <a:pt x="0" y="30"/>
                  </a:cubicBezTo>
                  <a:cubicBezTo>
                    <a:pt x="0" y="35"/>
                    <a:pt x="5" y="39"/>
                    <a:pt x="10" y="39"/>
                  </a:cubicBezTo>
                  <a:cubicBezTo>
                    <a:pt x="15" y="39"/>
                    <a:pt x="20" y="35"/>
                    <a:pt x="20" y="30"/>
                  </a:cubicBezTo>
                  <a:lnTo>
                    <a:pt x="20" y="10"/>
                  </a:lnTo>
                  <a:close/>
                </a:path>
              </a:pathLst>
            </a:custGeom>
            <a:grpFill/>
            <a:ln w="9525">
              <a:noFill/>
              <a:round/>
              <a:headEnd/>
              <a:tailEnd/>
            </a:ln>
          </p:spPr>
          <p:txBody>
            <a:bodyPr/>
            <a:lstStyle/>
            <a:p>
              <a:endParaRPr lang="en-US">
                <a:latin typeface="+mj-lt"/>
              </a:endParaRPr>
            </a:p>
          </p:txBody>
        </p:sp>
        <p:sp>
          <p:nvSpPr>
            <p:cNvPr id="79" name="Freeform 78"/>
            <p:cNvSpPr>
              <a:spLocks/>
            </p:cNvSpPr>
            <p:nvPr/>
          </p:nvSpPr>
          <p:spPr bwMode="black">
            <a:xfrm>
              <a:off x="1472608" y="646870"/>
              <a:ext cx="62848" cy="214384"/>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4" y="0"/>
                    <a:pt x="0" y="4"/>
                    <a:pt x="0" y="9"/>
                  </a:cubicBezTo>
                  <a:cubicBezTo>
                    <a:pt x="0" y="56"/>
                    <a:pt x="0" y="56"/>
                    <a:pt x="0" y="56"/>
                  </a:cubicBezTo>
                  <a:cubicBezTo>
                    <a:pt x="0" y="61"/>
                    <a:pt x="4" y="65"/>
                    <a:pt x="10"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80" name="Freeform 79"/>
            <p:cNvSpPr>
              <a:spLocks/>
            </p:cNvSpPr>
            <p:nvPr/>
          </p:nvSpPr>
          <p:spPr bwMode="black">
            <a:xfrm>
              <a:off x="1646590" y="528537"/>
              <a:ext cx="62848" cy="394958"/>
            </a:xfrm>
            <a:custGeom>
              <a:avLst/>
              <a:gdLst/>
              <a:ahLst/>
              <a:cxnLst>
                <a:cxn ang="0">
                  <a:pos x="19" y="9"/>
                </a:cxn>
                <a:cxn ang="0">
                  <a:pos x="9" y="0"/>
                </a:cxn>
                <a:cxn ang="0">
                  <a:pos x="0" y="9"/>
                </a:cxn>
                <a:cxn ang="0">
                  <a:pos x="0" y="111"/>
                </a:cxn>
                <a:cxn ang="0">
                  <a:pos x="9" y="120"/>
                </a:cxn>
                <a:cxn ang="0">
                  <a:pos x="19" y="111"/>
                </a:cxn>
                <a:cxn ang="0">
                  <a:pos x="19" y="9"/>
                </a:cxn>
              </a:cxnLst>
              <a:rect l="0" t="0" r="r" b="b"/>
              <a:pathLst>
                <a:path w="19" h="120">
                  <a:moveTo>
                    <a:pt x="19" y="9"/>
                  </a:moveTo>
                  <a:cubicBezTo>
                    <a:pt x="19" y="4"/>
                    <a:pt x="15" y="0"/>
                    <a:pt x="9" y="0"/>
                  </a:cubicBezTo>
                  <a:cubicBezTo>
                    <a:pt x="4" y="0"/>
                    <a:pt x="0" y="4"/>
                    <a:pt x="0" y="9"/>
                  </a:cubicBezTo>
                  <a:cubicBezTo>
                    <a:pt x="0" y="111"/>
                    <a:pt x="0" y="111"/>
                    <a:pt x="0" y="111"/>
                  </a:cubicBezTo>
                  <a:cubicBezTo>
                    <a:pt x="0" y="116"/>
                    <a:pt x="4" y="120"/>
                    <a:pt x="9" y="120"/>
                  </a:cubicBezTo>
                  <a:cubicBezTo>
                    <a:pt x="15" y="120"/>
                    <a:pt x="19" y="116"/>
                    <a:pt x="19" y="111"/>
                  </a:cubicBezTo>
                  <a:lnTo>
                    <a:pt x="19" y="9"/>
                  </a:lnTo>
                  <a:close/>
                </a:path>
              </a:pathLst>
            </a:custGeom>
            <a:grpFill/>
            <a:ln w="9525">
              <a:noFill/>
              <a:round/>
              <a:headEnd/>
              <a:tailEnd/>
            </a:ln>
          </p:spPr>
          <p:txBody>
            <a:bodyPr/>
            <a:lstStyle/>
            <a:p>
              <a:endParaRPr lang="en-US">
                <a:latin typeface="+mj-lt"/>
              </a:endParaRPr>
            </a:p>
          </p:txBody>
        </p:sp>
        <p:sp>
          <p:nvSpPr>
            <p:cNvPr id="81" name="Freeform 80"/>
            <p:cNvSpPr>
              <a:spLocks/>
            </p:cNvSpPr>
            <p:nvPr/>
          </p:nvSpPr>
          <p:spPr bwMode="black">
            <a:xfrm>
              <a:off x="1817505" y="646870"/>
              <a:ext cx="62848" cy="214384"/>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5" y="0"/>
                    <a:pt x="0" y="4"/>
                    <a:pt x="0" y="9"/>
                  </a:cubicBezTo>
                  <a:cubicBezTo>
                    <a:pt x="0" y="56"/>
                    <a:pt x="0" y="56"/>
                    <a:pt x="0" y="56"/>
                  </a:cubicBezTo>
                  <a:cubicBezTo>
                    <a:pt x="0" y="61"/>
                    <a:pt x="5" y="65"/>
                    <a:pt x="10"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82" name="Freeform 81"/>
            <p:cNvSpPr>
              <a:spLocks/>
            </p:cNvSpPr>
            <p:nvPr/>
          </p:nvSpPr>
          <p:spPr bwMode="black">
            <a:xfrm>
              <a:off x="1991486" y="732931"/>
              <a:ext cx="62848" cy="128323"/>
            </a:xfrm>
            <a:custGeom>
              <a:avLst/>
              <a:gdLst/>
              <a:ahLst/>
              <a:cxnLst>
                <a:cxn ang="0">
                  <a:pos x="19" y="10"/>
                </a:cxn>
                <a:cxn ang="0">
                  <a:pos x="9" y="0"/>
                </a:cxn>
                <a:cxn ang="0">
                  <a:pos x="0" y="10"/>
                </a:cxn>
                <a:cxn ang="0">
                  <a:pos x="0" y="30"/>
                </a:cxn>
                <a:cxn ang="0">
                  <a:pos x="9" y="39"/>
                </a:cxn>
                <a:cxn ang="0">
                  <a:pos x="19" y="30"/>
                </a:cxn>
                <a:cxn ang="0">
                  <a:pos x="19" y="10"/>
                </a:cxn>
              </a:cxnLst>
              <a:rect l="0" t="0" r="r" b="b"/>
              <a:pathLst>
                <a:path w="19" h="39">
                  <a:moveTo>
                    <a:pt x="19" y="10"/>
                  </a:moveTo>
                  <a:cubicBezTo>
                    <a:pt x="19" y="4"/>
                    <a:pt x="15" y="0"/>
                    <a:pt x="9" y="0"/>
                  </a:cubicBezTo>
                  <a:cubicBezTo>
                    <a:pt x="4" y="0"/>
                    <a:pt x="0" y="4"/>
                    <a:pt x="0" y="10"/>
                  </a:cubicBezTo>
                  <a:cubicBezTo>
                    <a:pt x="0" y="30"/>
                    <a:pt x="0" y="30"/>
                    <a:pt x="0" y="30"/>
                  </a:cubicBezTo>
                  <a:cubicBezTo>
                    <a:pt x="0" y="35"/>
                    <a:pt x="4" y="39"/>
                    <a:pt x="9" y="39"/>
                  </a:cubicBezTo>
                  <a:cubicBezTo>
                    <a:pt x="15" y="39"/>
                    <a:pt x="19" y="35"/>
                    <a:pt x="19" y="30"/>
                  </a:cubicBezTo>
                  <a:lnTo>
                    <a:pt x="19" y="10"/>
                  </a:lnTo>
                  <a:close/>
                </a:path>
              </a:pathLst>
            </a:custGeom>
            <a:grpFill/>
            <a:ln w="9525">
              <a:noFill/>
              <a:round/>
              <a:headEnd/>
              <a:tailEnd/>
            </a:ln>
          </p:spPr>
          <p:txBody>
            <a:bodyPr/>
            <a:lstStyle/>
            <a:p>
              <a:endParaRPr lang="en-US">
                <a:latin typeface="+mj-lt"/>
              </a:endParaRPr>
            </a:p>
          </p:txBody>
        </p:sp>
      </p:grpSp>
      <p:sp>
        <p:nvSpPr>
          <p:cNvPr id="57" name="Rectangle 56"/>
          <p:cNvSpPr/>
          <p:nvPr/>
        </p:nvSpPr>
        <p:spPr>
          <a:xfrm>
            <a:off x="1" y="6541294"/>
            <a:ext cx="9129008" cy="31670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59" name="Rectangle 5"/>
          <p:cNvSpPr>
            <a:spLocks noChangeArrowheads="1"/>
          </p:cNvSpPr>
          <p:nvPr/>
        </p:nvSpPr>
        <p:spPr bwMode="ltGray">
          <a:xfrm>
            <a:off x="7763787" y="6584512"/>
            <a:ext cx="811863" cy="175257"/>
          </a:xfrm>
          <a:prstGeom prst="rect">
            <a:avLst/>
          </a:prstGeom>
          <a:noFill/>
          <a:ln w="9525">
            <a:noFill/>
            <a:miter lim="800000"/>
            <a:headEnd/>
            <a:tailEnd/>
          </a:ln>
          <a:effectLst/>
        </p:spPr>
        <p:txBody>
          <a:bodyPr wrap="none" lIns="82124" tIns="41061" rIns="82124" bIns="41061" anchor="b">
            <a:spAutoFit/>
          </a:bodyPr>
          <a:lstStyle/>
          <a:p>
            <a:pPr algn="r" defTabSz="814388">
              <a:lnSpc>
                <a:spcPct val="100000"/>
              </a:lnSpc>
            </a:pPr>
            <a:r>
              <a:rPr lang="en-US" sz="600" dirty="0">
                <a:solidFill>
                  <a:srgbClr val="C0C0C0"/>
                </a:solidFill>
                <a:latin typeface="+mj-lt"/>
              </a:rPr>
              <a:t>Cisco Confidential</a:t>
            </a:r>
          </a:p>
        </p:txBody>
      </p:sp>
      <p:sp>
        <p:nvSpPr>
          <p:cNvPr id="56" name="Rectangle 4"/>
          <p:cNvSpPr>
            <a:spLocks noChangeArrowheads="1"/>
          </p:cNvSpPr>
          <p:nvPr/>
        </p:nvSpPr>
        <p:spPr bwMode="ltGray">
          <a:xfrm>
            <a:off x="251373" y="6586246"/>
            <a:ext cx="3420515" cy="175257"/>
          </a:xfrm>
          <a:prstGeom prst="rect">
            <a:avLst/>
          </a:prstGeom>
          <a:noFill/>
          <a:ln w="9525">
            <a:noFill/>
            <a:miter lim="800000"/>
            <a:headEnd/>
            <a:tailEnd/>
          </a:ln>
          <a:effectLst/>
        </p:spPr>
        <p:txBody>
          <a:bodyPr wrap="square" lIns="82124" tIns="41061" rIns="82124" bIns="41061" anchor="b" anchorCtr="0">
            <a:spAutoFit/>
          </a:bodyPr>
          <a:lstStyle/>
          <a:p>
            <a:pPr algn="l" defTabSz="814388">
              <a:lnSpc>
                <a:spcPct val="100000"/>
              </a:lnSpc>
            </a:pPr>
            <a:r>
              <a:rPr lang="en-US" sz="600" dirty="0" smtClean="0">
                <a:solidFill>
                  <a:srgbClr val="C0C0C0"/>
                </a:solidFill>
                <a:latin typeface="+mj-lt"/>
              </a:rPr>
              <a:t>© 2010 Cisco and/or its affiliates. All rights reserved.</a:t>
            </a:r>
            <a:endParaRPr lang="en-US" sz="600" dirty="0">
              <a:solidFill>
                <a:srgbClr val="C0C0C0"/>
              </a:solidFill>
              <a:latin typeface="+mj-lt"/>
            </a:endParaRPr>
          </a:p>
        </p:txBody>
      </p:sp>
      <p:sp>
        <p:nvSpPr>
          <p:cNvPr id="52" name="Rectangle 7"/>
          <p:cNvSpPr>
            <a:spLocks noChangeArrowheads="1"/>
          </p:cNvSpPr>
          <p:nvPr/>
        </p:nvSpPr>
        <p:spPr bwMode="ltGray">
          <a:xfrm>
            <a:off x="8639981" y="6580408"/>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rgbClr val="C0C0C0"/>
                </a:solidFill>
                <a:latin typeface="+mj-lt"/>
              </a:rPr>
              <a:pPr algn="r" defTabSz="814388">
                <a:lnSpc>
                  <a:spcPct val="100000"/>
                </a:lnSpc>
              </a:pPr>
              <a:t>‹#›</a:t>
            </a:fld>
            <a:endParaRPr lang="en-US" sz="600" dirty="0">
              <a:solidFill>
                <a:srgbClr val="C0C0C0"/>
              </a:solidFill>
              <a:latin typeface="+mj-lt"/>
            </a:endParaRPr>
          </a:p>
        </p:txBody>
      </p:sp>
    </p:spTree>
  </p:cSld>
  <p:clrMapOvr>
    <a:masterClrMapping/>
  </p:clrMapOvr>
  <p:transition>
    <p:wipe dir="r"/>
  </p:transition>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p:cSld name="Small photo_top left">
    <p:spTree>
      <p:nvGrpSpPr>
        <p:cNvPr id="1" name=""/>
        <p:cNvGrpSpPr/>
        <p:nvPr/>
      </p:nvGrpSpPr>
      <p:grpSpPr>
        <a:xfrm>
          <a:off x="0" y="0"/>
          <a:ext cx="0" cy="0"/>
          <a:chOff x="0" y="0"/>
          <a:chExt cx="0" cy="0"/>
        </a:xfrm>
      </p:grpSpPr>
      <p:pic>
        <p:nvPicPr>
          <p:cNvPr id="19" name="Picture 2" descr="C:\Documents and Settings\contractor\Desktop\Blue_Green_Gradient.png"/>
          <p:cNvPicPr>
            <a:picLocks noChangeAspect="1" noChangeArrowheads="1"/>
          </p:cNvPicPr>
          <p:nvPr/>
        </p:nvPicPr>
        <p:blipFill>
          <a:blip r:embed="rId2" cstate="print"/>
          <a:srcRect/>
          <a:stretch>
            <a:fillRect/>
          </a:stretch>
        </p:blipFill>
        <p:spPr bwMode="auto">
          <a:xfrm>
            <a:off x="-12700" y="0"/>
            <a:ext cx="9156700" cy="6858000"/>
          </a:xfrm>
          <a:prstGeom prst="rect">
            <a:avLst/>
          </a:prstGeom>
          <a:noFill/>
        </p:spPr>
      </p:pic>
      <p:sp>
        <p:nvSpPr>
          <p:cNvPr id="32" name="Rectangle 31"/>
          <p:cNvSpPr/>
          <p:nvPr/>
        </p:nvSpPr>
        <p:spPr>
          <a:xfrm>
            <a:off x="338328" y="310896"/>
            <a:ext cx="3273552" cy="2459736"/>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26" name="Picture Placeholder 25"/>
          <p:cNvSpPr>
            <a:spLocks noGrp="1"/>
          </p:cNvSpPr>
          <p:nvPr>
            <p:ph type="pic" sz="quarter" idx="10" hasCustomPrompt="1"/>
          </p:nvPr>
        </p:nvSpPr>
        <p:spPr>
          <a:xfrm>
            <a:off x="338328" y="310896"/>
            <a:ext cx="3273552" cy="2459736"/>
          </a:xfrm>
          <a:solidFill>
            <a:schemeClr val="bg1">
              <a:alpha val="30000"/>
            </a:schemeClr>
          </a:solidFill>
          <a:ln>
            <a:solidFill>
              <a:schemeClr val="bg2"/>
            </a:solidFill>
          </a:ln>
          <a:effectLst>
            <a:outerShdw blurRad="114300" dist="38100" dir="5400000" algn="ctr" rotWithShape="0">
              <a:srgbClr val="000000">
                <a:alpha val="80000"/>
              </a:srgbClr>
            </a:outerShdw>
          </a:effectLst>
        </p:spPr>
        <p:txBody>
          <a:bodyPr vert="horz" lIns="91440" tIns="45720" rIns="91440" bIns="45720" rtlCol="0" anchor="ctr" anchorCtr="0">
            <a:normAutofit/>
          </a:bodyPr>
          <a:lstStyle>
            <a:lvl1pPr marL="0" indent="0" algn="ctr" defTabSz="914400" rtl="0" eaLnBrk="1" latinLnBrk="0" hangingPunct="1">
              <a:lnSpc>
                <a:spcPct val="95000"/>
              </a:lnSpc>
              <a:spcBef>
                <a:spcPts val="1440"/>
              </a:spcBef>
              <a:buClr>
                <a:srgbClr val="92D050"/>
              </a:buClr>
              <a:buSzPct val="90000"/>
              <a:buFont typeface="Arial" pitchFamily="34" charset="0"/>
              <a:buNone/>
              <a:tabLst/>
              <a:defRPr lang="en-US" sz="2000" kern="1200" dirty="0">
                <a:solidFill>
                  <a:schemeClr val="bg1"/>
                </a:solidFill>
                <a:latin typeface="+mj-lt"/>
                <a:ea typeface="+mn-ea"/>
                <a:cs typeface="+mn-cs"/>
              </a:defRPr>
            </a:lvl1pPr>
          </a:lstStyle>
          <a:p>
            <a:r>
              <a:rPr lang="en-US" dirty="0" smtClean="0"/>
              <a:t>Insert photo here</a:t>
            </a:r>
            <a:endParaRPr lang="en-US" dirty="0"/>
          </a:p>
        </p:txBody>
      </p:sp>
      <p:sp>
        <p:nvSpPr>
          <p:cNvPr id="9" name="Title 8"/>
          <p:cNvSpPr>
            <a:spLocks noGrp="1"/>
          </p:cNvSpPr>
          <p:nvPr>
            <p:ph type="title" hasCustomPrompt="1"/>
          </p:nvPr>
        </p:nvSpPr>
        <p:spPr>
          <a:xfrm>
            <a:off x="229703" y="3429000"/>
            <a:ext cx="7009298" cy="1421928"/>
          </a:xfrm>
        </p:spPr>
        <p:txBody>
          <a:bodyPr anchor="t">
            <a:spAutoFit/>
          </a:bodyPr>
          <a:lstStyle>
            <a:lvl1pPr marL="0" marR="0" indent="0" algn="l" defTabSz="914400" rtl="0" eaLnBrk="1" fontAlgn="auto" latinLnBrk="0" hangingPunct="1">
              <a:lnSpc>
                <a:spcPct val="80000"/>
              </a:lnSpc>
              <a:spcBef>
                <a:spcPct val="0"/>
              </a:spcBef>
              <a:spcAft>
                <a:spcPts val="0"/>
              </a:spcAft>
              <a:buClrTx/>
              <a:buSzTx/>
              <a:buFontTx/>
              <a:buNone/>
              <a:tabLst/>
              <a:defRPr sz="5400">
                <a:solidFill>
                  <a:schemeClr val="bg1"/>
                </a:solidFill>
                <a:latin typeface="+mj-lt"/>
              </a:defRPr>
            </a:lvl1pPr>
          </a:lstStyle>
          <a:p>
            <a:r>
              <a:rPr lang="en-US" dirty="0" smtClean="0"/>
              <a:t>Large photo </a:t>
            </a:r>
            <a:br>
              <a:rPr lang="en-US" dirty="0" smtClean="0"/>
            </a:br>
            <a:r>
              <a:rPr lang="en-US" dirty="0" smtClean="0"/>
              <a:t>caption here.</a:t>
            </a:r>
          </a:p>
        </p:txBody>
      </p:sp>
    </p:spTree>
  </p:cSld>
  <p:clrMapOvr>
    <a:masterClrMapping/>
  </p:clrMapOvr>
  <p:transition>
    <p:wipe dir="r"/>
  </p:transition>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preserve="1">
  <p:cSld name="Portrait photo_right side">
    <p:spTree>
      <p:nvGrpSpPr>
        <p:cNvPr id="1" name=""/>
        <p:cNvGrpSpPr/>
        <p:nvPr/>
      </p:nvGrpSpPr>
      <p:grpSpPr>
        <a:xfrm>
          <a:off x="0" y="0"/>
          <a:ext cx="0" cy="0"/>
          <a:chOff x="0" y="0"/>
          <a:chExt cx="0" cy="0"/>
        </a:xfrm>
      </p:grpSpPr>
      <p:pic>
        <p:nvPicPr>
          <p:cNvPr id="19" name="Picture 2" descr="C:\Documents and Settings\contractor\Desktop\Blue_Green_Gradient.png"/>
          <p:cNvPicPr>
            <a:picLocks noChangeAspect="1" noChangeArrowheads="1"/>
          </p:cNvPicPr>
          <p:nvPr/>
        </p:nvPicPr>
        <p:blipFill>
          <a:blip r:embed="rId2" cstate="print"/>
          <a:srcRect/>
          <a:stretch>
            <a:fillRect/>
          </a:stretch>
        </p:blipFill>
        <p:spPr bwMode="auto">
          <a:xfrm>
            <a:off x="-12700" y="0"/>
            <a:ext cx="9156700" cy="6858000"/>
          </a:xfrm>
          <a:prstGeom prst="rect">
            <a:avLst/>
          </a:prstGeom>
          <a:noFill/>
        </p:spPr>
      </p:pic>
      <p:sp>
        <p:nvSpPr>
          <p:cNvPr id="40" name="Rectangle 39"/>
          <p:cNvSpPr/>
          <p:nvPr/>
        </p:nvSpPr>
        <p:spPr>
          <a:xfrm>
            <a:off x="4992624" y="859536"/>
            <a:ext cx="3630168" cy="5029200"/>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26" name="Picture Placeholder 25"/>
          <p:cNvSpPr>
            <a:spLocks noGrp="1"/>
          </p:cNvSpPr>
          <p:nvPr>
            <p:ph type="pic" sz="quarter" idx="10" hasCustomPrompt="1"/>
          </p:nvPr>
        </p:nvSpPr>
        <p:spPr>
          <a:xfrm>
            <a:off x="4992624" y="859536"/>
            <a:ext cx="3630168" cy="5029200"/>
          </a:xfrm>
          <a:solidFill>
            <a:schemeClr val="bg1">
              <a:alpha val="30000"/>
            </a:schemeClr>
          </a:solidFill>
          <a:ln>
            <a:solidFill>
              <a:schemeClr val="bg2"/>
            </a:solidFill>
          </a:ln>
          <a:effectLst>
            <a:outerShdw blurRad="114300" dist="38100" dir="5400000" algn="ctr" rotWithShape="0">
              <a:srgbClr val="000000">
                <a:alpha val="80000"/>
              </a:srgbClr>
            </a:outerShdw>
          </a:effectLst>
        </p:spPr>
        <p:txBody>
          <a:bodyPr anchor="ctr" anchorCtr="0"/>
          <a:lstStyle>
            <a:lvl1pPr algn="ctr">
              <a:buFontTx/>
              <a:buNone/>
              <a:defRPr>
                <a:solidFill>
                  <a:schemeClr val="bg1"/>
                </a:solidFill>
                <a:latin typeface="+mj-lt"/>
              </a:defRPr>
            </a:lvl1pPr>
          </a:lstStyle>
          <a:p>
            <a:r>
              <a:rPr lang="en-US" dirty="0" smtClean="0"/>
              <a:t>Insert photo here</a:t>
            </a:r>
            <a:endParaRPr lang="en-US" dirty="0"/>
          </a:p>
        </p:txBody>
      </p:sp>
      <p:sp>
        <p:nvSpPr>
          <p:cNvPr id="9" name="Title 8"/>
          <p:cNvSpPr>
            <a:spLocks noGrp="1"/>
          </p:cNvSpPr>
          <p:nvPr>
            <p:ph type="title"/>
          </p:nvPr>
        </p:nvSpPr>
        <p:spPr>
          <a:xfrm>
            <a:off x="229703" y="728972"/>
            <a:ext cx="4349918" cy="1089529"/>
          </a:xfrm>
        </p:spPr>
        <p:txBody>
          <a:bodyPr anchor="t">
            <a:spAutoFit/>
          </a:bodyPr>
          <a:lstStyle>
            <a:lvl1pPr>
              <a:lnSpc>
                <a:spcPct val="90000"/>
              </a:lnSpc>
              <a:defRPr>
                <a:solidFill>
                  <a:schemeClr val="bg1"/>
                </a:solidFill>
                <a:latin typeface="+mj-lt"/>
              </a:defRPr>
            </a:lvl1pPr>
          </a:lstStyle>
          <a:p>
            <a:r>
              <a:rPr lang="en-US" smtClean="0"/>
              <a:t>Click to edit Master title style</a:t>
            </a:r>
            <a:endParaRPr lang="en-US" dirty="0"/>
          </a:p>
        </p:txBody>
      </p:sp>
    </p:spTree>
  </p:cSld>
  <p:clrMapOvr>
    <a:masterClrMapping/>
  </p:clrMapOvr>
  <p:transition>
    <p:wipe dir="r"/>
  </p:transition>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preserve="1">
  <p:cSld name="Multiple photo">
    <p:spTree>
      <p:nvGrpSpPr>
        <p:cNvPr id="1" name=""/>
        <p:cNvGrpSpPr/>
        <p:nvPr/>
      </p:nvGrpSpPr>
      <p:grpSpPr>
        <a:xfrm>
          <a:off x="0" y="0"/>
          <a:ext cx="0" cy="0"/>
          <a:chOff x="0" y="0"/>
          <a:chExt cx="0" cy="0"/>
        </a:xfrm>
      </p:grpSpPr>
      <p:pic>
        <p:nvPicPr>
          <p:cNvPr id="19" name="Picture 2" descr="C:\Documents and Settings\contractor\Desktop\Blue_Green_Gradient.png"/>
          <p:cNvPicPr>
            <a:picLocks noChangeAspect="1" noChangeArrowheads="1"/>
          </p:cNvPicPr>
          <p:nvPr/>
        </p:nvPicPr>
        <p:blipFill>
          <a:blip r:embed="rId2" cstate="print"/>
          <a:srcRect/>
          <a:stretch>
            <a:fillRect/>
          </a:stretch>
        </p:blipFill>
        <p:spPr bwMode="auto">
          <a:xfrm>
            <a:off x="-12700" y="0"/>
            <a:ext cx="9156700" cy="6858000"/>
          </a:xfrm>
          <a:prstGeom prst="rect">
            <a:avLst/>
          </a:prstGeom>
          <a:noFill/>
        </p:spPr>
      </p:pic>
      <p:sp>
        <p:nvSpPr>
          <p:cNvPr id="48" name="Rectangle 47"/>
          <p:cNvSpPr/>
          <p:nvPr/>
        </p:nvSpPr>
        <p:spPr>
          <a:xfrm>
            <a:off x="3668713" y="311149"/>
            <a:ext cx="3268136" cy="2660652"/>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9" name="Picture Placeholder 25"/>
          <p:cNvSpPr>
            <a:spLocks noGrp="1"/>
          </p:cNvSpPr>
          <p:nvPr>
            <p:ph type="pic" sz="quarter" idx="11" hasCustomPrompt="1"/>
          </p:nvPr>
        </p:nvSpPr>
        <p:spPr>
          <a:xfrm>
            <a:off x="3668989" y="311149"/>
            <a:ext cx="3267861" cy="2660652"/>
          </a:xfrm>
          <a:solidFill>
            <a:schemeClr val="bg1">
              <a:alpha val="30000"/>
            </a:schemeClr>
          </a:solidFill>
          <a:ln>
            <a:solidFill>
              <a:schemeClr val="bg2"/>
            </a:solidFill>
          </a:ln>
          <a:effectLst>
            <a:outerShdw blurRad="114300" dist="38100" dir="5400000" algn="ctr" rotWithShape="0">
              <a:srgbClr val="000000">
                <a:alpha val="80000"/>
              </a:srgbClr>
            </a:outerShdw>
          </a:effectLst>
        </p:spPr>
        <p:txBody>
          <a:bodyPr vert="horz" lIns="91440" tIns="45720" rIns="91440" bIns="45720" rtlCol="0" anchor="ctr" anchorCtr="0">
            <a:normAutofit/>
          </a:bodyPr>
          <a:lstStyle>
            <a:lvl1pPr marL="0" indent="0" algn="ctr" defTabSz="914400" rtl="0" eaLnBrk="1" latinLnBrk="0" hangingPunct="1">
              <a:lnSpc>
                <a:spcPct val="95000"/>
              </a:lnSpc>
              <a:spcBef>
                <a:spcPts val="1440"/>
              </a:spcBef>
              <a:buClr>
                <a:srgbClr val="92D050"/>
              </a:buClr>
              <a:buSzPct val="90000"/>
              <a:buFont typeface="Arial" pitchFamily="34" charset="0"/>
              <a:buNone/>
              <a:tabLst/>
              <a:defRPr lang="en-US" sz="2000" kern="1200" dirty="0">
                <a:solidFill>
                  <a:schemeClr val="bg1"/>
                </a:solidFill>
                <a:latin typeface="+mj-lt"/>
                <a:ea typeface="+mn-ea"/>
                <a:cs typeface="+mn-cs"/>
              </a:defRPr>
            </a:lvl1pPr>
          </a:lstStyle>
          <a:p>
            <a:r>
              <a:rPr lang="en-US" dirty="0" smtClean="0"/>
              <a:t>Insert photo here</a:t>
            </a:r>
            <a:endParaRPr lang="en-US" dirty="0"/>
          </a:p>
        </p:txBody>
      </p:sp>
      <p:sp>
        <p:nvSpPr>
          <p:cNvPr id="29" name="Rectangle 28"/>
          <p:cNvSpPr/>
          <p:nvPr/>
        </p:nvSpPr>
        <p:spPr>
          <a:xfrm>
            <a:off x="334963" y="311149"/>
            <a:ext cx="3258612" cy="2660652"/>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26" name="Picture Placeholder 25"/>
          <p:cNvSpPr>
            <a:spLocks noGrp="1"/>
          </p:cNvSpPr>
          <p:nvPr>
            <p:ph type="pic" sz="quarter" idx="10" hasCustomPrompt="1"/>
          </p:nvPr>
        </p:nvSpPr>
        <p:spPr>
          <a:xfrm>
            <a:off x="320824" y="311149"/>
            <a:ext cx="3272751" cy="2660652"/>
          </a:xfrm>
          <a:solidFill>
            <a:schemeClr val="bg1">
              <a:alpha val="30000"/>
            </a:schemeClr>
          </a:solidFill>
          <a:ln>
            <a:solidFill>
              <a:schemeClr val="bg2"/>
            </a:solidFill>
          </a:ln>
          <a:effectLst>
            <a:outerShdw blurRad="114300" dist="38100" dir="5400000" algn="ctr" rotWithShape="0">
              <a:srgbClr val="000000">
                <a:alpha val="80000"/>
              </a:srgbClr>
            </a:outerShdw>
          </a:effectLst>
        </p:spPr>
        <p:txBody>
          <a:bodyPr vert="horz" lIns="91440" tIns="45720" rIns="91440" bIns="45720" rtlCol="0" anchor="ctr" anchorCtr="0">
            <a:normAutofit/>
          </a:bodyPr>
          <a:lstStyle>
            <a:lvl1pPr marL="0" indent="0" algn="ctr" defTabSz="914400" rtl="0" eaLnBrk="1" latinLnBrk="0" hangingPunct="1">
              <a:lnSpc>
                <a:spcPct val="95000"/>
              </a:lnSpc>
              <a:spcBef>
                <a:spcPts val="1440"/>
              </a:spcBef>
              <a:buClr>
                <a:srgbClr val="92D050"/>
              </a:buClr>
              <a:buSzPct val="90000"/>
              <a:buFont typeface="Arial" pitchFamily="34" charset="0"/>
              <a:buNone/>
              <a:tabLst/>
              <a:defRPr lang="en-US" sz="2000" kern="1200" dirty="0">
                <a:solidFill>
                  <a:schemeClr val="bg1"/>
                </a:solidFill>
                <a:latin typeface="+mj-lt"/>
                <a:ea typeface="+mn-ea"/>
                <a:cs typeface="+mn-cs"/>
              </a:defRPr>
            </a:lvl1pPr>
          </a:lstStyle>
          <a:p>
            <a:r>
              <a:rPr lang="en-US" dirty="0" smtClean="0"/>
              <a:t>Insert photo here</a:t>
            </a:r>
            <a:endParaRPr lang="en-US" dirty="0"/>
          </a:p>
        </p:txBody>
      </p:sp>
      <p:sp>
        <p:nvSpPr>
          <p:cNvPr id="50" name="Rectangle 49"/>
          <p:cNvSpPr/>
          <p:nvPr/>
        </p:nvSpPr>
        <p:spPr>
          <a:xfrm>
            <a:off x="7011988" y="311149"/>
            <a:ext cx="1806574" cy="1308101"/>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51" name="Picture Placeholder 25"/>
          <p:cNvSpPr>
            <a:spLocks noGrp="1"/>
          </p:cNvSpPr>
          <p:nvPr>
            <p:ph type="pic" sz="quarter" idx="12" hasCustomPrompt="1"/>
          </p:nvPr>
        </p:nvSpPr>
        <p:spPr>
          <a:xfrm>
            <a:off x="7011988" y="311149"/>
            <a:ext cx="1806573" cy="1308101"/>
          </a:xfrm>
          <a:solidFill>
            <a:schemeClr val="bg1">
              <a:alpha val="30000"/>
            </a:schemeClr>
          </a:solidFill>
          <a:ln>
            <a:solidFill>
              <a:schemeClr val="bg2"/>
            </a:solidFill>
          </a:ln>
          <a:effectLst>
            <a:outerShdw blurRad="114300" dist="38100" dir="5400000" algn="ctr" rotWithShape="0">
              <a:srgbClr val="000000">
                <a:alpha val="80000"/>
              </a:srgbClr>
            </a:outerShdw>
          </a:effectLst>
        </p:spPr>
        <p:txBody>
          <a:bodyPr vert="horz" lIns="91440" tIns="45720" rIns="91440" bIns="45720" rtlCol="0" anchor="ctr" anchorCtr="0">
            <a:normAutofit/>
          </a:bodyPr>
          <a:lstStyle>
            <a:lvl1pPr marL="0" indent="0" algn="ctr" defTabSz="914400" rtl="0" eaLnBrk="1" latinLnBrk="0" hangingPunct="1">
              <a:lnSpc>
                <a:spcPct val="95000"/>
              </a:lnSpc>
              <a:spcBef>
                <a:spcPts val="1440"/>
              </a:spcBef>
              <a:buClr>
                <a:srgbClr val="92D050"/>
              </a:buClr>
              <a:buSzPct val="90000"/>
              <a:buFont typeface="Arial" pitchFamily="34" charset="0"/>
              <a:buNone/>
              <a:tabLst/>
              <a:defRPr lang="en-US" sz="2000" kern="1200" dirty="0">
                <a:solidFill>
                  <a:schemeClr val="bg1"/>
                </a:solidFill>
                <a:latin typeface="+mj-lt"/>
                <a:ea typeface="+mn-ea"/>
                <a:cs typeface="+mn-cs"/>
              </a:defRPr>
            </a:lvl1pPr>
          </a:lstStyle>
          <a:p>
            <a:r>
              <a:rPr lang="en-US" dirty="0" smtClean="0"/>
              <a:t>Insert photo here</a:t>
            </a:r>
            <a:endParaRPr lang="en-US" dirty="0"/>
          </a:p>
        </p:txBody>
      </p:sp>
      <p:sp>
        <p:nvSpPr>
          <p:cNvPr id="52" name="Rectangle 51"/>
          <p:cNvSpPr/>
          <p:nvPr/>
        </p:nvSpPr>
        <p:spPr>
          <a:xfrm>
            <a:off x="334963" y="3028951"/>
            <a:ext cx="2501965" cy="3458934"/>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53" name="Picture Placeholder 25"/>
          <p:cNvSpPr>
            <a:spLocks noGrp="1"/>
          </p:cNvSpPr>
          <p:nvPr>
            <p:ph type="pic" sz="quarter" idx="13" hasCustomPrompt="1"/>
          </p:nvPr>
        </p:nvSpPr>
        <p:spPr>
          <a:xfrm>
            <a:off x="320824" y="3028951"/>
            <a:ext cx="2516104" cy="3458934"/>
          </a:xfrm>
          <a:solidFill>
            <a:schemeClr val="bg1">
              <a:alpha val="30000"/>
            </a:schemeClr>
          </a:solidFill>
          <a:ln>
            <a:solidFill>
              <a:schemeClr val="bg2"/>
            </a:solidFill>
          </a:ln>
          <a:effectLst>
            <a:outerShdw blurRad="114300" dist="38100" dir="5400000" algn="ctr" rotWithShape="0">
              <a:srgbClr val="000000">
                <a:alpha val="80000"/>
              </a:srgbClr>
            </a:outerShdw>
          </a:effectLst>
        </p:spPr>
        <p:txBody>
          <a:bodyPr vert="horz" lIns="91440" tIns="45720" rIns="91440" bIns="45720" rtlCol="0" anchor="ctr" anchorCtr="0">
            <a:normAutofit/>
          </a:bodyPr>
          <a:lstStyle>
            <a:lvl1pPr marL="0" indent="0" algn="ctr" defTabSz="914400" rtl="0" eaLnBrk="1" latinLnBrk="0" hangingPunct="1">
              <a:lnSpc>
                <a:spcPct val="95000"/>
              </a:lnSpc>
              <a:spcBef>
                <a:spcPts val="1440"/>
              </a:spcBef>
              <a:buClr>
                <a:srgbClr val="92D050"/>
              </a:buClr>
              <a:buSzPct val="90000"/>
              <a:buFont typeface="Arial" pitchFamily="34" charset="0"/>
              <a:buNone/>
              <a:tabLst/>
              <a:defRPr lang="en-US" sz="2000" kern="1200" dirty="0">
                <a:solidFill>
                  <a:schemeClr val="bg1"/>
                </a:solidFill>
                <a:latin typeface="+mj-lt"/>
                <a:ea typeface="+mn-ea"/>
                <a:cs typeface="+mn-cs"/>
              </a:defRPr>
            </a:lvl1pPr>
          </a:lstStyle>
          <a:p>
            <a:r>
              <a:rPr lang="en-US" dirty="0" smtClean="0"/>
              <a:t>Insert photo here</a:t>
            </a:r>
            <a:endParaRPr lang="en-US" dirty="0"/>
          </a:p>
        </p:txBody>
      </p:sp>
      <p:sp>
        <p:nvSpPr>
          <p:cNvPr id="54" name="Rectangle 53"/>
          <p:cNvSpPr/>
          <p:nvPr/>
        </p:nvSpPr>
        <p:spPr>
          <a:xfrm>
            <a:off x="2911476" y="3028951"/>
            <a:ext cx="4025374" cy="3458934"/>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55" name="Picture Placeholder 25"/>
          <p:cNvSpPr>
            <a:spLocks noGrp="1"/>
          </p:cNvSpPr>
          <p:nvPr>
            <p:ph type="pic" sz="quarter" idx="14" hasCustomPrompt="1"/>
          </p:nvPr>
        </p:nvSpPr>
        <p:spPr>
          <a:xfrm>
            <a:off x="2908334" y="3028951"/>
            <a:ext cx="4028516" cy="3458934"/>
          </a:xfrm>
          <a:solidFill>
            <a:schemeClr val="bg1">
              <a:alpha val="30000"/>
            </a:schemeClr>
          </a:solidFill>
          <a:ln>
            <a:solidFill>
              <a:schemeClr val="bg2"/>
            </a:solidFill>
          </a:ln>
          <a:effectLst>
            <a:outerShdw blurRad="114300" dist="38100" dir="5400000" algn="ctr" rotWithShape="0">
              <a:srgbClr val="000000">
                <a:alpha val="80000"/>
              </a:srgbClr>
            </a:outerShdw>
          </a:effectLst>
        </p:spPr>
        <p:txBody>
          <a:bodyPr vert="horz" lIns="91440" tIns="45720" rIns="91440" bIns="45720" rtlCol="0" anchor="ctr" anchorCtr="0">
            <a:normAutofit/>
          </a:bodyPr>
          <a:lstStyle>
            <a:lvl1pPr marL="0" indent="0" algn="ctr" defTabSz="914400" rtl="0" eaLnBrk="1" latinLnBrk="0" hangingPunct="1">
              <a:lnSpc>
                <a:spcPct val="95000"/>
              </a:lnSpc>
              <a:spcBef>
                <a:spcPts val="1440"/>
              </a:spcBef>
              <a:buClr>
                <a:srgbClr val="92D050"/>
              </a:buClr>
              <a:buSzPct val="90000"/>
              <a:buFont typeface="Arial" pitchFamily="34" charset="0"/>
              <a:buNone/>
              <a:tabLst/>
              <a:defRPr lang="en-US" sz="2000" kern="1200" dirty="0">
                <a:solidFill>
                  <a:schemeClr val="bg1"/>
                </a:solidFill>
                <a:latin typeface="+mj-lt"/>
                <a:ea typeface="+mn-ea"/>
                <a:cs typeface="+mn-cs"/>
              </a:defRPr>
            </a:lvl1pPr>
          </a:lstStyle>
          <a:p>
            <a:r>
              <a:rPr lang="en-US" dirty="0" smtClean="0"/>
              <a:t>Insert photo here</a:t>
            </a:r>
            <a:endParaRPr lang="en-US" dirty="0"/>
          </a:p>
        </p:txBody>
      </p:sp>
      <p:sp>
        <p:nvSpPr>
          <p:cNvPr id="56" name="Rectangle 55"/>
          <p:cNvSpPr/>
          <p:nvPr/>
        </p:nvSpPr>
        <p:spPr>
          <a:xfrm>
            <a:off x="7011988" y="1683657"/>
            <a:ext cx="1806574" cy="3442153"/>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57" name="Picture Placeholder 25"/>
          <p:cNvSpPr>
            <a:spLocks noGrp="1"/>
          </p:cNvSpPr>
          <p:nvPr>
            <p:ph type="pic" sz="quarter" idx="15" hasCustomPrompt="1"/>
          </p:nvPr>
        </p:nvSpPr>
        <p:spPr>
          <a:xfrm>
            <a:off x="7011988" y="1676400"/>
            <a:ext cx="1806573" cy="3449410"/>
          </a:xfrm>
          <a:solidFill>
            <a:schemeClr val="bg1">
              <a:alpha val="30000"/>
            </a:schemeClr>
          </a:solidFill>
          <a:ln>
            <a:solidFill>
              <a:schemeClr val="bg2"/>
            </a:solidFill>
          </a:ln>
          <a:effectLst>
            <a:outerShdw blurRad="114300" dist="38100" dir="5400000" algn="ctr" rotWithShape="0">
              <a:srgbClr val="000000">
                <a:alpha val="80000"/>
              </a:srgbClr>
            </a:outerShdw>
          </a:effectLst>
        </p:spPr>
        <p:txBody>
          <a:bodyPr vert="horz" lIns="91440" tIns="45720" rIns="91440" bIns="45720" rtlCol="0" anchor="ctr" anchorCtr="0">
            <a:normAutofit/>
          </a:bodyPr>
          <a:lstStyle>
            <a:lvl1pPr marL="0" indent="0" algn="ctr" defTabSz="914400" rtl="0" eaLnBrk="1" latinLnBrk="0" hangingPunct="1">
              <a:lnSpc>
                <a:spcPct val="95000"/>
              </a:lnSpc>
              <a:spcBef>
                <a:spcPts val="1440"/>
              </a:spcBef>
              <a:buClr>
                <a:srgbClr val="92D050"/>
              </a:buClr>
              <a:buSzPct val="90000"/>
              <a:buFont typeface="Arial" pitchFamily="34" charset="0"/>
              <a:buNone/>
              <a:tabLst/>
              <a:defRPr lang="en-US" sz="2000" kern="1200" dirty="0">
                <a:solidFill>
                  <a:schemeClr val="bg1"/>
                </a:solidFill>
                <a:latin typeface="+mj-lt"/>
                <a:ea typeface="+mn-ea"/>
                <a:cs typeface="+mn-cs"/>
              </a:defRPr>
            </a:lvl1pPr>
          </a:lstStyle>
          <a:p>
            <a:r>
              <a:rPr lang="en-US" dirty="0" smtClean="0"/>
              <a:t>Insert photo here</a:t>
            </a:r>
            <a:endParaRPr lang="en-US" dirty="0"/>
          </a:p>
        </p:txBody>
      </p:sp>
      <p:sp>
        <p:nvSpPr>
          <p:cNvPr id="58" name="Rectangle 57"/>
          <p:cNvSpPr/>
          <p:nvPr/>
        </p:nvSpPr>
        <p:spPr>
          <a:xfrm>
            <a:off x="7011988" y="5182960"/>
            <a:ext cx="1806574" cy="1304925"/>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59" name="Picture Placeholder 25"/>
          <p:cNvSpPr>
            <a:spLocks noGrp="1"/>
          </p:cNvSpPr>
          <p:nvPr>
            <p:ph type="pic" sz="quarter" idx="16" hasCustomPrompt="1"/>
          </p:nvPr>
        </p:nvSpPr>
        <p:spPr>
          <a:xfrm>
            <a:off x="7011988" y="5182960"/>
            <a:ext cx="1806573" cy="1304925"/>
          </a:xfrm>
          <a:solidFill>
            <a:schemeClr val="bg1">
              <a:alpha val="30000"/>
            </a:schemeClr>
          </a:solidFill>
          <a:ln>
            <a:solidFill>
              <a:schemeClr val="bg2"/>
            </a:solidFill>
          </a:ln>
          <a:effectLst>
            <a:outerShdw blurRad="114300" dist="38100" dir="5400000" algn="ctr" rotWithShape="0">
              <a:srgbClr val="000000">
                <a:alpha val="80000"/>
              </a:srgbClr>
            </a:outerShdw>
          </a:effectLst>
        </p:spPr>
        <p:txBody>
          <a:bodyPr vert="horz" lIns="91440" tIns="45720" rIns="91440" bIns="45720" rtlCol="0" anchor="ctr" anchorCtr="0">
            <a:normAutofit/>
          </a:bodyPr>
          <a:lstStyle>
            <a:lvl1pPr marL="0" indent="0" algn="ctr" defTabSz="914400" rtl="0" eaLnBrk="1" latinLnBrk="0" hangingPunct="1">
              <a:lnSpc>
                <a:spcPct val="95000"/>
              </a:lnSpc>
              <a:spcBef>
                <a:spcPts val="1440"/>
              </a:spcBef>
              <a:buClr>
                <a:srgbClr val="92D050"/>
              </a:buClr>
              <a:buSzPct val="90000"/>
              <a:buFont typeface="Arial" pitchFamily="34" charset="0"/>
              <a:buNone/>
              <a:tabLst/>
              <a:defRPr lang="en-US" sz="2000" kern="1200" dirty="0">
                <a:solidFill>
                  <a:schemeClr val="bg1"/>
                </a:solidFill>
                <a:latin typeface="+mj-lt"/>
                <a:ea typeface="+mn-ea"/>
                <a:cs typeface="+mn-cs"/>
              </a:defRPr>
            </a:lvl1pPr>
          </a:lstStyle>
          <a:p>
            <a:r>
              <a:rPr lang="en-US" dirty="0" smtClean="0"/>
              <a:t>Insert photo here</a:t>
            </a:r>
            <a:endParaRPr lang="en-US" dirty="0"/>
          </a:p>
        </p:txBody>
      </p:sp>
    </p:spTree>
  </p:cSld>
  <p:clrMapOvr>
    <a:masterClrMapping/>
  </p:clrMapOvr>
  <p:transition>
    <p:wipe dir="r"/>
  </p:transition>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preserve="1">
  <p:cSld name="Large photo with bottom bar">
    <p:spTree>
      <p:nvGrpSpPr>
        <p:cNvPr id="1" name=""/>
        <p:cNvGrpSpPr/>
        <p:nvPr/>
      </p:nvGrpSpPr>
      <p:grpSpPr>
        <a:xfrm>
          <a:off x="0" y="0"/>
          <a:ext cx="0" cy="0"/>
          <a:chOff x="0" y="0"/>
          <a:chExt cx="0" cy="0"/>
        </a:xfrm>
      </p:grpSpPr>
      <p:sp>
        <p:nvSpPr>
          <p:cNvPr id="7" name="Rectangle 6"/>
          <p:cNvSpPr/>
          <p:nvPr/>
        </p:nvSpPr>
        <p:spPr>
          <a:xfrm>
            <a:off x="338328" y="310896"/>
            <a:ext cx="8476488" cy="6075390"/>
          </a:xfrm>
          <a:prstGeom prst="rect">
            <a:avLst/>
          </a:prstGeom>
          <a:solidFill>
            <a:schemeClr val="bg1">
              <a:lumMod val="9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n-lt"/>
            </a:endParaRPr>
          </a:p>
        </p:txBody>
      </p:sp>
      <p:sp>
        <p:nvSpPr>
          <p:cNvPr id="5" name="Picture Placeholder 4"/>
          <p:cNvSpPr>
            <a:spLocks noGrp="1"/>
          </p:cNvSpPr>
          <p:nvPr>
            <p:ph type="pic" sz="quarter" idx="10" hasCustomPrompt="1"/>
          </p:nvPr>
        </p:nvSpPr>
        <p:spPr>
          <a:xfrm>
            <a:off x="333375" y="310896"/>
            <a:ext cx="8474869" cy="6054185"/>
          </a:xfrm>
          <a:ln>
            <a:solidFill>
              <a:schemeClr val="bg2"/>
            </a:solidFill>
          </a:ln>
        </p:spPr>
        <p:txBody>
          <a:bodyPr vert="horz" lIns="91440" tIns="45720" rIns="91440" bIns="45720" rtlCol="0" anchor="ctr" anchorCtr="0">
            <a:normAutofit/>
          </a:bodyPr>
          <a:lstStyle>
            <a:lvl1pPr marL="0" indent="0" algn="ctr" defTabSz="914400" rtl="0" eaLnBrk="1" latinLnBrk="0" hangingPunct="1">
              <a:lnSpc>
                <a:spcPct val="95000"/>
              </a:lnSpc>
              <a:spcBef>
                <a:spcPts val="1440"/>
              </a:spcBef>
              <a:buClr>
                <a:srgbClr val="92D050"/>
              </a:buClr>
              <a:buSzPct val="90000"/>
              <a:buFont typeface="Arial" pitchFamily="34" charset="0"/>
              <a:buNone/>
              <a:tabLst/>
              <a:defRPr lang="en-US" sz="2000" kern="1200" baseline="0" dirty="0">
                <a:solidFill>
                  <a:srgbClr val="546568"/>
                </a:solidFill>
                <a:latin typeface="+mn-lt"/>
                <a:ea typeface="+mn-ea"/>
                <a:cs typeface="+mn-cs"/>
              </a:defRPr>
            </a:lvl1pPr>
          </a:lstStyle>
          <a:p>
            <a:r>
              <a:rPr lang="en-US" dirty="0" smtClean="0"/>
              <a:t>Photo placeholder</a:t>
            </a:r>
            <a:endParaRPr lang="en-US" dirty="0"/>
          </a:p>
        </p:txBody>
      </p:sp>
      <p:pic>
        <p:nvPicPr>
          <p:cNvPr id="3" name="Picture 2" descr="bottom bar.jpg"/>
          <p:cNvPicPr>
            <a:picLocks noChangeAspect="1"/>
          </p:cNvPicPr>
          <p:nvPr/>
        </p:nvPicPr>
        <p:blipFill>
          <a:blip r:embed="rId2" cstate="print"/>
          <a:stretch>
            <a:fillRect/>
          </a:stretch>
        </p:blipFill>
        <p:spPr>
          <a:xfrm>
            <a:off x="333375" y="6374862"/>
            <a:ext cx="8477250" cy="171450"/>
          </a:xfrm>
          <a:prstGeom prst="rect">
            <a:avLst/>
          </a:prstGeom>
        </p:spPr>
      </p:pic>
      <p:sp>
        <p:nvSpPr>
          <p:cNvPr id="11" name="Rectangle 5"/>
          <p:cNvSpPr>
            <a:spLocks noChangeArrowheads="1"/>
          </p:cNvSpPr>
          <p:nvPr/>
        </p:nvSpPr>
        <p:spPr bwMode="ltGray">
          <a:xfrm>
            <a:off x="7763787" y="6584512"/>
            <a:ext cx="811863" cy="175257"/>
          </a:xfrm>
          <a:prstGeom prst="rect">
            <a:avLst/>
          </a:prstGeom>
          <a:noFill/>
          <a:ln w="9525">
            <a:noFill/>
            <a:miter lim="800000"/>
            <a:headEnd/>
            <a:tailEnd/>
          </a:ln>
          <a:effectLst/>
        </p:spPr>
        <p:txBody>
          <a:bodyPr wrap="none" lIns="82124" tIns="41061" rIns="82124" bIns="41061" anchor="b">
            <a:spAutoFit/>
          </a:bodyPr>
          <a:lstStyle/>
          <a:p>
            <a:pPr marL="0" algn="r" defTabSz="814388" rtl="0" eaLnBrk="1" latinLnBrk="0" hangingPunct="1">
              <a:lnSpc>
                <a:spcPct val="100000"/>
              </a:lnSpc>
            </a:pPr>
            <a:r>
              <a:rPr lang="en-US" sz="600" kern="1200" dirty="0">
                <a:solidFill>
                  <a:srgbClr val="C0C0C0"/>
                </a:solidFill>
                <a:latin typeface="+mj-lt"/>
                <a:ea typeface="+mn-ea"/>
                <a:cs typeface="+mn-cs"/>
              </a:rPr>
              <a:t>Cisco Confidential</a:t>
            </a:r>
          </a:p>
        </p:txBody>
      </p:sp>
      <p:sp>
        <p:nvSpPr>
          <p:cNvPr id="8" name="Rectangle 4"/>
          <p:cNvSpPr>
            <a:spLocks noChangeArrowheads="1"/>
          </p:cNvSpPr>
          <p:nvPr/>
        </p:nvSpPr>
        <p:spPr bwMode="ltGray">
          <a:xfrm>
            <a:off x="251373" y="6586246"/>
            <a:ext cx="3420515" cy="175257"/>
          </a:xfrm>
          <a:prstGeom prst="rect">
            <a:avLst/>
          </a:prstGeom>
          <a:noFill/>
          <a:ln w="9525">
            <a:noFill/>
            <a:miter lim="800000"/>
            <a:headEnd/>
            <a:tailEnd/>
          </a:ln>
          <a:effectLst/>
        </p:spPr>
        <p:txBody>
          <a:bodyPr wrap="square" lIns="82124" tIns="41061" rIns="82124" bIns="41061" anchor="b" anchorCtr="0">
            <a:spAutoFit/>
          </a:bodyPr>
          <a:lstStyle/>
          <a:p>
            <a:pPr algn="l" defTabSz="814388">
              <a:lnSpc>
                <a:spcPct val="100000"/>
              </a:lnSpc>
            </a:pPr>
            <a:r>
              <a:rPr lang="en-US" sz="600" dirty="0" smtClean="0">
                <a:solidFill>
                  <a:srgbClr val="C0C0C0"/>
                </a:solidFill>
                <a:latin typeface="+mj-lt"/>
              </a:rPr>
              <a:t>© 2010 Cisco and/or its affiliates. All rights reserved.</a:t>
            </a:r>
            <a:endParaRPr lang="en-US" sz="600" dirty="0">
              <a:solidFill>
                <a:srgbClr val="C0C0C0"/>
              </a:solidFill>
              <a:latin typeface="+mj-lt"/>
            </a:endParaRPr>
          </a:p>
        </p:txBody>
      </p:sp>
      <p:sp>
        <p:nvSpPr>
          <p:cNvPr id="10" name="Rectangle 7"/>
          <p:cNvSpPr>
            <a:spLocks noChangeArrowheads="1"/>
          </p:cNvSpPr>
          <p:nvPr/>
        </p:nvSpPr>
        <p:spPr bwMode="ltGray">
          <a:xfrm>
            <a:off x="8639981" y="6580408"/>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rgbClr val="C0C0C0"/>
                </a:solidFill>
                <a:latin typeface="+mj-lt"/>
              </a:rPr>
              <a:pPr algn="r" defTabSz="814388">
                <a:lnSpc>
                  <a:spcPct val="100000"/>
                </a:lnSpc>
              </a:pPr>
              <a:t>‹#›</a:t>
            </a:fld>
            <a:endParaRPr lang="en-US" sz="600" dirty="0">
              <a:solidFill>
                <a:srgbClr val="C0C0C0"/>
              </a:solidFill>
              <a:latin typeface="+mj-lt"/>
            </a:endParaRPr>
          </a:p>
        </p:txBody>
      </p:sp>
    </p:spTree>
  </p:cSld>
  <p:clrMapOvr>
    <a:masterClrMapping/>
  </p:clrMapOvr>
  <p:transition>
    <p:wipe dir="r"/>
  </p:transition>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preserve="1">
  <p:cSld name="Full bleed photo">
    <p:spTree>
      <p:nvGrpSpPr>
        <p:cNvPr id="1" name=""/>
        <p:cNvGrpSpPr/>
        <p:nvPr/>
      </p:nvGrpSpPr>
      <p:grpSpPr>
        <a:xfrm>
          <a:off x="0" y="0"/>
          <a:ext cx="0" cy="0"/>
          <a:chOff x="0" y="0"/>
          <a:chExt cx="0" cy="0"/>
        </a:xfrm>
      </p:grpSpPr>
      <p:sp>
        <p:nvSpPr>
          <p:cNvPr id="3" name="Picture Placeholder 2"/>
          <p:cNvSpPr>
            <a:spLocks noGrp="1"/>
          </p:cNvSpPr>
          <p:nvPr>
            <p:ph type="pic" sz="quarter" idx="10" hasCustomPrompt="1"/>
          </p:nvPr>
        </p:nvSpPr>
        <p:spPr>
          <a:xfrm>
            <a:off x="-91440" y="-91440"/>
            <a:ext cx="9326880" cy="7040880"/>
          </a:xfrm>
        </p:spPr>
        <p:txBody>
          <a:bodyPr anchor="ctr" anchorCtr="1">
            <a:noAutofit/>
          </a:bodyPr>
          <a:lstStyle>
            <a:lvl1pPr algn="ctr">
              <a:buNone/>
              <a:defRPr>
                <a:latin typeface="+mj-lt"/>
              </a:defRPr>
            </a:lvl1pPr>
          </a:lstStyle>
          <a:p>
            <a:r>
              <a:rPr lang="en-US" dirty="0" smtClean="0"/>
              <a:t>Full bleed image placeholder</a:t>
            </a:r>
            <a:endParaRPr lang="en-US" dirty="0"/>
          </a:p>
        </p:txBody>
      </p:sp>
    </p:spTree>
  </p:cSld>
  <p:clrMapOvr>
    <a:masterClrMapping/>
  </p:clrMapOvr>
  <p:transition>
    <p:wipe dir="r"/>
  </p:transition>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p:cSld name="Wide screen video">
    <p:spTree>
      <p:nvGrpSpPr>
        <p:cNvPr id="1" name=""/>
        <p:cNvGrpSpPr/>
        <p:nvPr/>
      </p:nvGrpSpPr>
      <p:grpSpPr>
        <a:xfrm>
          <a:off x="0" y="0"/>
          <a:ext cx="0" cy="0"/>
          <a:chOff x="0" y="0"/>
          <a:chExt cx="0" cy="0"/>
        </a:xfrm>
      </p:grpSpPr>
      <p:pic>
        <p:nvPicPr>
          <p:cNvPr id="19" name="Picture 2" descr="C:\Documents and Settings\contractor\Desktop\Blue_Green_Gradient.png"/>
          <p:cNvPicPr>
            <a:picLocks noChangeAspect="1" noChangeArrowheads="1"/>
          </p:cNvPicPr>
          <p:nvPr/>
        </p:nvPicPr>
        <p:blipFill>
          <a:blip r:embed="rId2" cstate="print"/>
          <a:srcRect/>
          <a:stretch>
            <a:fillRect/>
          </a:stretch>
        </p:blipFill>
        <p:spPr bwMode="auto">
          <a:xfrm>
            <a:off x="-12700" y="0"/>
            <a:ext cx="9156700" cy="6858000"/>
          </a:xfrm>
          <a:prstGeom prst="rect">
            <a:avLst/>
          </a:prstGeom>
          <a:noFill/>
        </p:spPr>
      </p:pic>
      <p:sp>
        <p:nvSpPr>
          <p:cNvPr id="22" name="Rectangle 21"/>
          <p:cNvSpPr/>
          <p:nvPr/>
        </p:nvSpPr>
        <p:spPr>
          <a:xfrm>
            <a:off x="0" y="0"/>
            <a:ext cx="9144000" cy="6858000"/>
          </a:xfrm>
          <a:prstGeom prst="rect">
            <a:avLst/>
          </a:prstGeom>
          <a:blipFill dpi="0" rotWithShape="1">
            <a:blip r:embed="rId3" cstate="print">
              <a:alphaModFix amt="29000"/>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grpSp>
        <p:nvGrpSpPr>
          <p:cNvPr id="2" name="Group 3"/>
          <p:cNvGrpSpPr/>
          <p:nvPr/>
        </p:nvGrpSpPr>
        <p:grpSpPr>
          <a:xfrm>
            <a:off x="341314" y="6124575"/>
            <a:ext cx="787133" cy="416134"/>
            <a:chOff x="609600" y="528537"/>
            <a:chExt cx="1444734" cy="763789"/>
          </a:xfrm>
          <a:solidFill>
            <a:schemeClr val="bg1"/>
          </a:solidFill>
        </p:grpSpPr>
        <p:sp>
          <p:nvSpPr>
            <p:cNvPr id="5" name="Rectangle 4"/>
            <p:cNvSpPr>
              <a:spLocks noChangeArrowheads="1"/>
            </p:cNvSpPr>
            <p:nvPr/>
          </p:nvSpPr>
          <p:spPr bwMode="black">
            <a:xfrm>
              <a:off x="1016578" y="1035681"/>
              <a:ext cx="65914" cy="249730"/>
            </a:xfrm>
            <a:prstGeom prst="rect">
              <a:avLst/>
            </a:prstGeom>
            <a:grpFill/>
            <a:ln w="9525">
              <a:noFill/>
              <a:miter lim="800000"/>
              <a:headEnd/>
              <a:tailEnd/>
            </a:ln>
          </p:spPr>
          <p:txBody>
            <a:bodyPr/>
            <a:lstStyle/>
            <a:p>
              <a:endParaRPr lang="en-US">
                <a:latin typeface="+mj-lt"/>
              </a:endParaRPr>
            </a:p>
          </p:txBody>
        </p:sp>
        <p:sp>
          <p:nvSpPr>
            <p:cNvPr id="6" name="Freeform 5"/>
            <p:cNvSpPr>
              <a:spLocks/>
            </p:cNvSpPr>
            <p:nvPr/>
          </p:nvSpPr>
          <p:spPr bwMode="black">
            <a:xfrm>
              <a:off x="1400563" y="1028765"/>
              <a:ext cx="190843" cy="263561"/>
            </a:xfrm>
            <a:custGeom>
              <a:avLst/>
              <a:gdLst/>
              <a:ahLst/>
              <a:cxnLst>
                <a:cxn ang="0">
                  <a:pos x="58" y="24"/>
                </a:cxn>
                <a:cxn ang="0">
                  <a:pos x="42" y="20"/>
                </a:cxn>
                <a:cxn ang="0">
                  <a:pos x="21" y="40"/>
                </a:cxn>
                <a:cxn ang="0">
                  <a:pos x="42" y="60"/>
                </a:cxn>
                <a:cxn ang="0">
                  <a:pos x="58" y="56"/>
                </a:cxn>
                <a:cxn ang="0">
                  <a:pos x="58" y="77"/>
                </a:cxn>
                <a:cxn ang="0">
                  <a:pos x="41" y="80"/>
                </a:cxn>
                <a:cxn ang="0">
                  <a:pos x="0" y="40"/>
                </a:cxn>
                <a:cxn ang="0">
                  <a:pos x="41" y="0"/>
                </a:cxn>
                <a:cxn ang="0">
                  <a:pos x="58" y="3"/>
                </a:cxn>
                <a:cxn ang="0">
                  <a:pos x="58" y="24"/>
                </a:cxn>
              </a:cxnLst>
              <a:rect l="0" t="0" r="r" b="b"/>
              <a:pathLst>
                <a:path w="58" h="80">
                  <a:moveTo>
                    <a:pt x="58" y="24"/>
                  </a:moveTo>
                  <a:cubicBezTo>
                    <a:pt x="58" y="23"/>
                    <a:pt x="51" y="20"/>
                    <a:pt x="42" y="20"/>
                  </a:cubicBezTo>
                  <a:cubicBezTo>
                    <a:pt x="30" y="20"/>
                    <a:pt x="21" y="28"/>
                    <a:pt x="21" y="40"/>
                  </a:cubicBezTo>
                  <a:cubicBezTo>
                    <a:pt x="21" y="51"/>
                    <a:pt x="29" y="60"/>
                    <a:pt x="42" y="60"/>
                  </a:cubicBezTo>
                  <a:cubicBezTo>
                    <a:pt x="51" y="60"/>
                    <a:pt x="57" y="57"/>
                    <a:pt x="58" y="56"/>
                  </a:cubicBezTo>
                  <a:cubicBezTo>
                    <a:pt x="58" y="77"/>
                    <a:pt x="58" y="77"/>
                    <a:pt x="58" y="77"/>
                  </a:cubicBezTo>
                  <a:cubicBezTo>
                    <a:pt x="56" y="78"/>
                    <a:pt x="49" y="80"/>
                    <a:pt x="41" y="80"/>
                  </a:cubicBezTo>
                  <a:cubicBezTo>
                    <a:pt x="19" y="80"/>
                    <a:pt x="0" y="65"/>
                    <a:pt x="0" y="40"/>
                  </a:cubicBezTo>
                  <a:cubicBezTo>
                    <a:pt x="0" y="17"/>
                    <a:pt x="17" y="0"/>
                    <a:pt x="41" y="0"/>
                  </a:cubicBezTo>
                  <a:cubicBezTo>
                    <a:pt x="50" y="0"/>
                    <a:pt x="56" y="3"/>
                    <a:pt x="58" y="3"/>
                  </a:cubicBezTo>
                  <a:lnTo>
                    <a:pt x="58" y="24"/>
                  </a:lnTo>
                  <a:close/>
                </a:path>
              </a:pathLst>
            </a:custGeom>
            <a:grpFill/>
            <a:ln w="9525">
              <a:noFill/>
              <a:round/>
              <a:headEnd/>
              <a:tailEnd/>
            </a:ln>
          </p:spPr>
          <p:txBody>
            <a:bodyPr/>
            <a:lstStyle/>
            <a:p>
              <a:endParaRPr lang="en-US">
                <a:latin typeface="+mj-lt"/>
              </a:endParaRPr>
            </a:p>
          </p:txBody>
        </p:sp>
        <p:sp>
          <p:nvSpPr>
            <p:cNvPr id="7" name="Freeform 6"/>
            <p:cNvSpPr>
              <a:spLocks/>
            </p:cNvSpPr>
            <p:nvPr/>
          </p:nvSpPr>
          <p:spPr bwMode="black">
            <a:xfrm>
              <a:off x="740661" y="1028765"/>
              <a:ext cx="190843" cy="263561"/>
            </a:xfrm>
            <a:custGeom>
              <a:avLst/>
              <a:gdLst/>
              <a:ahLst/>
              <a:cxnLst>
                <a:cxn ang="0">
                  <a:pos x="58" y="24"/>
                </a:cxn>
                <a:cxn ang="0">
                  <a:pos x="42" y="20"/>
                </a:cxn>
                <a:cxn ang="0">
                  <a:pos x="21" y="40"/>
                </a:cxn>
                <a:cxn ang="0">
                  <a:pos x="42" y="60"/>
                </a:cxn>
                <a:cxn ang="0">
                  <a:pos x="58" y="56"/>
                </a:cxn>
                <a:cxn ang="0">
                  <a:pos x="58" y="77"/>
                </a:cxn>
                <a:cxn ang="0">
                  <a:pos x="40" y="80"/>
                </a:cxn>
                <a:cxn ang="0">
                  <a:pos x="0" y="40"/>
                </a:cxn>
                <a:cxn ang="0">
                  <a:pos x="40" y="0"/>
                </a:cxn>
                <a:cxn ang="0">
                  <a:pos x="58" y="3"/>
                </a:cxn>
                <a:cxn ang="0">
                  <a:pos x="58" y="24"/>
                </a:cxn>
              </a:cxnLst>
              <a:rect l="0" t="0" r="r" b="b"/>
              <a:pathLst>
                <a:path w="58" h="80">
                  <a:moveTo>
                    <a:pt x="58" y="24"/>
                  </a:moveTo>
                  <a:cubicBezTo>
                    <a:pt x="57" y="23"/>
                    <a:pt x="51" y="20"/>
                    <a:pt x="42" y="20"/>
                  </a:cubicBezTo>
                  <a:cubicBezTo>
                    <a:pt x="29" y="20"/>
                    <a:pt x="21" y="28"/>
                    <a:pt x="21" y="40"/>
                  </a:cubicBezTo>
                  <a:cubicBezTo>
                    <a:pt x="21" y="51"/>
                    <a:pt x="29" y="60"/>
                    <a:pt x="42" y="60"/>
                  </a:cubicBezTo>
                  <a:cubicBezTo>
                    <a:pt x="51" y="60"/>
                    <a:pt x="57" y="57"/>
                    <a:pt x="58" y="56"/>
                  </a:cubicBezTo>
                  <a:cubicBezTo>
                    <a:pt x="58" y="77"/>
                    <a:pt x="58" y="77"/>
                    <a:pt x="58" y="77"/>
                  </a:cubicBezTo>
                  <a:cubicBezTo>
                    <a:pt x="56" y="78"/>
                    <a:pt x="49" y="80"/>
                    <a:pt x="40" y="80"/>
                  </a:cubicBezTo>
                  <a:cubicBezTo>
                    <a:pt x="19" y="80"/>
                    <a:pt x="0" y="65"/>
                    <a:pt x="0" y="40"/>
                  </a:cubicBezTo>
                  <a:cubicBezTo>
                    <a:pt x="0" y="17"/>
                    <a:pt x="17" y="0"/>
                    <a:pt x="40" y="0"/>
                  </a:cubicBezTo>
                  <a:cubicBezTo>
                    <a:pt x="49" y="0"/>
                    <a:pt x="56" y="3"/>
                    <a:pt x="58" y="3"/>
                  </a:cubicBezTo>
                  <a:lnTo>
                    <a:pt x="58" y="24"/>
                  </a:lnTo>
                  <a:close/>
                </a:path>
              </a:pathLst>
            </a:custGeom>
            <a:grpFill/>
            <a:ln w="9525">
              <a:noFill/>
              <a:round/>
              <a:headEnd/>
              <a:tailEnd/>
            </a:ln>
          </p:spPr>
          <p:txBody>
            <a:bodyPr/>
            <a:lstStyle/>
            <a:p>
              <a:endParaRPr lang="en-US">
                <a:latin typeface="+mj-lt"/>
              </a:endParaRPr>
            </a:p>
          </p:txBody>
        </p:sp>
        <p:sp>
          <p:nvSpPr>
            <p:cNvPr id="8" name="Freeform 7"/>
            <p:cNvSpPr>
              <a:spLocks noEditPoints="1"/>
            </p:cNvSpPr>
            <p:nvPr/>
          </p:nvSpPr>
          <p:spPr bwMode="black">
            <a:xfrm>
              <a:off x="1660385" y="1028765"/>
              <a:ext cx="262122" cy="263561"/>
            </a:xfrm>
            <a:custGeom>
              <a:avLst/>
              <a:gdLst/>
              <a:ahLst/>
              <a:cxnLst>
                <a:cxn ang="0">
                  <a:pos x="80" y="40"/>
                </a:cxn>
                <a:cxn ang="0">
                  <a:pos x="40" y="80"/>
                </a:cxn>
                <a:cxn ang="0">
                  <a:pos x="0" y="40"/>
                </a:cxn>
                <a:cxn ang="0">
                  <a:pos x="40" y="0"/>
                </a:cxn>
                <a:cxn ang="0">
                  <a:pos x="80" y="40"/>
                </a:cxn>
                <a:cxn ang="0">
                  <a:pos x="40" y="20"/>
                </a:cxn>
                <a:cxn ang="0">
                  <a:pos x="20" y="40"/>
                </a:cxn>
                <a:cxn ang="0">
                  <a:pos x="40" y="60"/>
                </a:cxn>
                <a:cxn ang="0">
                  <a:pos x="60" y="40"/>
                </a:cxn>
                <a:cxn ang="0">
                  <a:pos x="40" y="20"/>
                </a:cxn>
              </a:cxnLst>
              <a:rect l="0" t="0" r="r" b="b"/>
              <a:pathLst>
                <a:path w="80" h="80">
                  <a:moveTo>
                    <a:pt x="80" y="40"/>
                  </a:moveTo>
                  <a:cubicBezTo>
                    <a:pt x="80" y="62"/>
                    <a:pt x="64" y="80"/>
                    <a:pt x="40" y="80"/>
                  </a:cubicBezTo>
                  <a:cubicBezTo>
                    <a:pt x="16" y="80"/>
                    <a:pt x="0" y="62"/>
                    <a:pt x="0" y="40"/>
                  </a:cubicBezTo>
                  <a:cubicBezTo>
                    <a:pt x="0" y="18"/>
                    <a:pt x="16" y="0"/>
                    <a:pt x="40" y="0"/>
                  </a:cubicBezTo>
                  <a:cubicBezTo>
                    <a:pt x="64" y="0"/>
                    <a:pt x="80" y="18"/>
                    <a:pt x="80" y="40"/>
                  </a:cubicBezTo>
                  <a:moveTo>
                    <a:pt x="40" y="20"/>
                  </a:moveTo>
                  <a:cubicBezTo>
                    <a:pt x="29" y="20"/>
                    <a:pt x="20" y="29"/>
                    <a:pt x="20" y="40"/>
                  </a:cubicBezTo>
                  <a:cubicBezTo>
                    <a:pt x="20" y="51"/>
                    <a:pt x="29" y="60"/>
                    <a:pt x="40" y="60"/>
                  </a:cubicBezTo>
                  <a:cubicBezTo>
                    <a:pt x="51" y="60"/>
                    <a:pt x="60" y="51"/>
                    <a:pt x="60" y="40"/>
                  </a:cubicBezTo>
                  <a:cubicBezTo>
                    <a:pt x="60" y="29"/>
                    <a:pt x="51" y="20"/>
                    <a:pt x="40" y="20"/>
                  </a:cubicBezTo>
                </a:path>
              </a:pathLst>
            </a:custGeom>
            <a:grpFill/>
            <a:ln w="9525">
              <a:noFill/>
              <a:round/>
              <a:headEnd/>
              <a:tailEnd/>
            </a:ln>
          </p:spPr>
          <p:txBody>
            <a:bodyPr/>
            <a:lstStyle/>
            <a:p>
              <a:endParaRPr lang="en-US">
                <a:latin typeface="+mj-lt"/>
              </a:endParaRPr>
            </a:p>
          </p:txBody>
        </p:sp>
        <p:sp>
          <p:nvSpPr>
            <p:cNvPr id="9" name="Freeform 8"/>
            <p:cNvSpPr>
              <a:spLocks/>
            </p:cNvSpPr>
            <p:nvPr/>
          </p:nvSpPr>
          <p:spPr bwMode="black">
            <a:xfrm>
              <a:off x="1167566" y="1028765"/>
              <a:ext cx="170916" cy="263561"/>
            </a:xfrm>
            <a:custGeom>
              <a:avLst/>
              <a:gdLst/>
              <a:ahLst/>
              <a:cxnLst>
                <a:cxn ang="0">
                  <a:pos x="47" y="19"/>
                </a:cxn>
                <a:cxn ang="0">
                  <a:pos x="32" y="17"/>
                </a:cxn>
                <a:cxn ang="0">
                  <a:pos x="20" y="23"/>
                </a:cxn>
                <a:cxn ang="0">
                  <a:pos x="29" y="30"/>
                </a:cxn>
                <a:cxn ang="0">
                  <a:pos x="34" y="32"/>
                </a:cxn>
                <a:cxn ang="0">
                  <a:pos x="52" y="54"/>
                </a:cxn>
                <a:cxn ang="0">
                  <a:pos x="21" y="80"/>
                </a:cxn>
                <a:cxn ang="0">
                  <a:pos x="0" y="77"/>
                </a:cxn>
                <a:cxn ang="0">
                  <a:pos x="0" y="60"/>
                </a:cxn>
                <a:cxn ang="0">
                  <a:pos x="18" y="63"/>
                </a:cxn>
                <a:cxn ang="0">
                  <a:pos x="32" y="56"/>
                </a:cxn>
                <a:cxn ang="0">
                  <a:pos x="23" y="48"/>
                </a:cxn>
                <a:cxn ang="0">
                  <a:pos x="19" y="47"/>
                </a:cxn>
                <a:cxn ang="0">
                  <a:pos x="0" y="24"/>
                </a:cxn>
                <a:cxn ang="0">
                  <a:pos x="28" y="0"/>
                </a:cxn>
                <a:cxn ang="0">
                  <a:pos x="47" y="3"/>
                </a:cxn>
                <a:cxn ang="0">
                  <a:pos x="47" y="19"/>
                </a:cxn>
              </a:cxnLst>
              <a:rect l="0" t="0" r="r" b="b"/>
              <a:pathLst>
                <a:path w="52" h="80">
                  <a:moveTo>
                    <a:pt x="47" y="19"/>
                  </a:moveTo>
                  <a:cubicBezTo>
                    <a:pt x="47" y="19"/>
                    <a:pt x="38" y="17"/>
                    <a:pt x="32" y="17"/>
                  </a:cubicBezTo>
                  <a:cubicBezTo>
                    <a:pt x="24" y="17"/>
                    <a:pt x="20" y="19"/>
                    <a:pt x="20" y="23"/>
                  </a:cubicBezTo>
                  <a:cubicBezTo>
                    <a:pt x="20" y="28"/>
                    <a:pt x="26" y="29"/>
                    <a:pt x="29" y="30"/>
                  </a:cubicBezTo>
                  <a:cubicBezTo>
                    <a:pt x="34" y="32"/>
                    <a:pt x="34" y="32"/>
                    <a:pt x="34" y="32"/>
                  </a:cubicBezTo>
                  <a:cubicBezTo>
                    <a:pt x="47" y="36"/>
                    <a:pt x="52" y="45"/>
                    <a:pt x="52" y="54"/>
                  </a:cubicBezTo>
                  <a:cubicBezTo>
                    <a:pt x="52" y="73"/>
                    <a:pt x="35" y="80"/>
                    <a:pt x="21" y="80"/>
                  </a:cubicBezTo>
                  <a:cubicBezTo>
                    <a:pt x="10" y="80"/>
                    <a:pt x="1" y="78"/>
                    <a:pt x="0" y="77"/>
                  </a:cubicBezTo>
                  <a:cubicBezTo>
                    <a:pt x="0" y="60"/>
                    <a:pt x="0" y="60"/>
                    <a:pt x="0" y="60"/>
                  </a:cubicBezTo>
                  <a:cubicBezTo>
                    <a:pt x="2" y="60"/>
                    <a:pt x="10" y="63"/>
                    <a:pt x="18" y="63"/>
                  </a:cubicBezTo>
                  <a:cubicBezTo>
                    <a:pt x="28" y="63"/>
                    <a:pt x="32" y="60"/>
                    <a:pt x="32" y="56"/>
                  </a:cubicBezTo>
                  <a:cubicBezTo>
                    <a:pt x="32" y="52"/>
                    <a:pt x="28" y="49"/>
                    <a:pt x="23" y="48"/>
                  </a:cubicBezTo>
                  <a:cubicBezTo>
                    <a:pt x="22" y="48"/>
                    <a:pt x="21" y="47"/>
                    <a:pt x="19" y="47"/>
                  </a:cubicBezTo>
                  <a:cubicBezTo>
                    <a:pt x="9" y="43"/>
                    <a:pt x="0" y="37"/>
                    <a:pt x="0" y="24"/>
                  </a:cubicBezTo>
                  <a:cubicBezTo>
                    <a:pt x="0" y="10"/>
                    <a:pt x="10" y="0"/>
                    <a:pt x="28" y="0"/>
                  </a:cubicBezTo>
                  <a:cubicBezTo>
                    <a:pt x="37" y="0"/>
                    <a:pt x="46" y="3"/>
                    <a:pt x="47" y="3"/>
                  </a:cubicBezTo>
                  <a:lnTo>
                    <a:pt x="47" y="19"/>
                  </a:lnTo>
                  <a:close/>
                </a:path>
              </a:pathLst>
            </a:custGeom>
            <a:grpFill/>
            <a:ln w="9525">
              <a:noFill/>
              <a:round/>
              <a:headEnd/>
              <a:tailEnd/>
            </a:ln>
          </p:spPr>
          <p:txBody>
            <a:bodyPr/>
            <a:lstStyle/>
            <a:p>
              <a:endParaRPr lang="en-US">
                <a:latin typeface="+mj-lt"/>
              </a:endParaRPr>
            </a:p>
          </p:txBody>
        </p:sp>
        <p:sp>
          <p:nvSpPr>
            <p:cNvPr id="10" name="Freeform 9"/>
            <p:cNvSpPr>
              <a:spLocks/>
            </p:cNvSpPr>
            <p:nvPr/>
          </p:nvSpPr>
          <p:spPr bwMode="black">
            <a:xfrm>
              <a:off x="609600" y="732931"/>
              <a:ext cx="62081" cy="128323"/>
            </a:xfrm>
            <a:custGeom>
              <a:avLst/>
              <a:gdLst/>
              <a:ahLst/>
              <a:cxnLst>
                <a:cxn ang="0">
                  <a:pos x="19" y="10"/>
                </a:cxn>
                <a:cxn ang="0">
                  <a:pos x="10" y="0"/>
                </a:cxn>
                <a:cxn ang="0">
                  <a:pos x="0" y="10"/>
                </a:cxn>
                <a:cxn ang="0">
                  <a:pos x="0" y="30"/>
                </a:cxn>
                <a:cxn ang="0">
                  <a:pos x="10" y="39"/>
                </a:cxn>
                <a:cxn ang="0">
                  <a:pos x="19" y="30"/>
                </a:cxn>
                <a:cxn ang="0">
                  <a:pos x="19" y="10"/>
                </a:cxn>
              </a:cxnLst>
              <a:rect l="0" t="0" r="r" b="b"/>
              <a:pathLst>
                <a:path w="19" h="39">
                  <a:moveTo>
                    <a:pt x="19" y="10"/>
                  </a:moveTo>
                  <a:cubicBezTo>
                    <a:pt x="19" y="4"/>
                    <a:pt x="15" y="0"/>
                    <a:pt x="10" y="0"/>
                  </a:cubicBezTo>
                  <a:cubicBezTo>
                    <a:pt x="4" y="0"/>
                    <a:pt x="0" y="4"/>
                    <a:pt x="0" y="10"/>
                  </a:cubicBezTo>
                  <a:cubicBezTo>
                    <a:pt x="0" y="30"/>
                    <a:pt x="0" y="30"/>
                    <a:pt x="0" y="30"/>
                  </a:cubicBezTo>
                  <a:cubicBezTo>
                    <a:pt x="0" y="35"/>
                    <a:pt x="4" y="39"/>
                    <a:pt x="10" y="39"/>
                  </a:cubicBezTo>
                  <a:cubicBezTo>
                    <a:pt x="15" y="39"/>
                    <a:pt x="19" y="35"/>
                    <a:pt x="19" y="30"/>
                  </a:cubicBezTo>
                  <a:lnTo>
                    <a:pt x="19" y="10"/>
                  </a:lnTo>
                  <a:close/>
                </a:path>
              </a:pathLst>
            </a:custGeom>
            <a:grpFill/>
            <a:ln w="9525">
              <a:noFill/>
              <a:round/>
              <a:headEnd/>
              <a:tailEnd/>
            </a:ln>
          </p:spPr>
          <p:txBody>
            <a:bodyPr/>
            <a:lstStyle/>
            <a:p>
              <a:endParaRPr lang="en-US">
                <a:latin typeface="+mj-lt"/>
              </a:endParaRPr>
            </a:p>
          </p:txBody>
        </p:sp>
        <p:sp>
          <p:nvSpPr>
            <p:cNvPr id="11" name="Freeform 10"/>
            <p:cNvSpPr>
              <a:spLocks/>
            </p:cNvSpPr>
            <p:nvPr/>
          </p:nvSpPr>
          <p:spPr bwMode="black">
            <a:xfrm>
              <a:off x="783581" y="646870"/>
              <a:ext cx="62081" cy="214384"/>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4" y="0"/>
                    <a:pt x="9" y="0"/>
                  </a:cubicBezTo>
                  <a:cubicBezTo>
                    <a:pt x="4" y="0"/>
                    <a:pt x="0" y="4"/>
                    <a:pt x="0" y="9"/>
                  </a:cubicBezTo>
                  <a:cubicBezTo>
                    <a:pt x="0" y="56"/>
                    <a:pt x="0" y="56"/>
                    <a:pt x="0" y="56"/>
                  </a:cubicBezTo>
                  <a:cubicBezTo>
                    <a:pt x="0" y="61"/>
                    <a:pt x="4" y="65"/>
                    <a:pt x="9" y="65"/>
                  </a:cubicBezTo>
                  <a:cubicBezTo>
                    <a:pt x="14" y="65"/>
                    <a:pt x="19" y="61"/>
                    <a:pt x="19" y="56"/>
                  </a:cubicBezTo>
                  <a:lnTo>
                    <a:pt x="19" y="9"/>
                  </a:lnTo>
                  <a:close/>
                </a:path>
              </a:pathLst>
            </a:custGeom>
            <a:grpFill/>
            <a:ln w="9525">
              <a:noFill/>
              <a:round/>
              <a:headEnd/>
              <a:tailEnd/>
            </a:ln>
          </p:spPr>
          <p:txBody>
            <a:bodyPr/>
            <a:lstStyle/>
            <a:p>
              <a:endParaRPr lang="en-US">
                <a:latin typeface="+mj-lt"/>
              </a:endParaRPr>
            </a:p>
          </p:txBody>
        </p:sp>
        <p:sp>
          <p:nvSpPr>
            <p:cNvPr id="12" name="Freeform 11"/>
            <p:cNvSpPr>
              <a:spLocks/>
            </p:cNvSpPr>
            <p:nvPr/>
          </p:nvSpPr>
          <p:spPr bwMode="black">
            <a:xfrm>
              <a:off x="954497" y="528537"/>
              <a:ext cx="62081" cy="394958"/>
            </a:xfrm>
            <a:custGeom>
              <a:avLst/>
              <a:gdLst/>
              <a:ahLst/>
              <a:cxnLst>
                <a:cxn ang="0">
                  <a:pos x="19" y="9"/>
                </a:cxn>
                <a:cxn ang="0">
                  <a:pos x="10" y="0"/>
                </a:cxn>
                <a:cxn ang="0">
                  <a:pos x="0" y="9"/>
                </a:cxn>
                <a:cxn ang="0">
                  <a:pos x="0" y="111"/>
                </a:cxn>
                <a:cxn ang="0">
                  <a:pos x="10" y="120"/>
                </a:cxn>
                <a:cxn ang="0">
                  <a:pos x="19" y="111"/>
                </a:cxn>
                <a:cxn ang="0">
                  <a:pos x="19" y="9"/>
                </a:cxn>
              </a:cxnLst>
              <a:rect l="0" t="0" r="r" b="b"/>
              <a:pathLst>
                <a:path w="19" h="120">
                  <a:moveTo>
                    <a:pt x="19" y="9"/>
                  </a:moveTo>
                  <a:cubicBezTo>
                    <a:pt x="19" y="4"/>
                    <a:pt x="15" y="0"/>
                    <a:pt x="10" y="0"/>
                  </a:cubicBezTo>
                  <a:cubicBezTo>
                    <a:pt x="5" y="0"/>
                    <a:pt x="0" y="4"/>
                    <a:pt x="0" y="9"/>
                  </a:cubicBezTo>
                  <a:cubicBezTo>
                    <a:pt x="0" y="111"/>
                    <a:pt x="0" y="111"/>
                    <a:pt x="0" y="111"/>
                  </a:cubicBezTo>
                  <a:cubicBezTo>
                    <a:pt x="0" y="116"/>
                    <a:pt x="5" y="120"/>
                    <a:pt x="10" y="120"/>
                  </a:cubicBezTo>
                  <a:cubicBezTo>
                    <a:pt x="15" y="120"/>
                    <a:pt x="19" y="116"/>
                    <a:pt x="19" y="111"/>
                  </a:cubicBezTo>
                  <a:lnTo>
                    <a:pt x="19" y="9"/>
                  </a:lnTo>
                  <a:close/>
                </a:path>
              </a:pathLst>
            </a:custGeom>
            <a:grpFill/>
            <a:ln w="9525">
              <a:noFill/>
              <a:round/>
              <a:headEnd/>
              <a:tailEnd/>
            </a:ln>
          </p:spPr>
          <p:txBody>
            <a:bodyPr/>
            <a:lstStyle/>
            <a:p>
              <a:endParaRPr lang="en-US">
                <a:latin typeface="+mj-lt"/>
              </a:endParaRPr>
            </a:p>
          </p:txBody>
        </p:sp>
        <p:sp>
          <p:nvSpPr>
            <p:cNvPr id="13" name="Freeform 12"/>
            <p:cNvSpPr>
              <a:spLocks/>
            </p:cNvSpPr>
            <p:nvPr/>
          </p:nvSpPr>
          <p:spPr bwMode="black">
            <a:xfrm>
              <a:off x="1128478" y="646870"/>
              <a:ext cx="62081" cy="214384"/>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5" y="0"/>
                    <a:pt x="9" y="0"/>
                  </a:cubicBezTo>
                  <a:cubicBezTo>
                    <a:pt x="4" y="0"/>
                    <a:pt x="0" y="4"/>
                    <a:pt x="0" y="9"/>
                  </a:cubicBezTo>
                  <a:cubicBezTo>
                    <a:pt x="0" y="56"/>
                    <a:pt x="0" y="56"/>
                    <a:pt x="0" y="56"/>
                  </a:cubicBezTo>
                  <a:cubicBezTo>
                    <a:pt x="0" y="61"/>
                    <a:pt x="4" y="65"/>
                    <a:pt x="9"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14" name="Freeform 13"/>
            <p:cNvSpPr>
              <a:spLocks/>
            </p:cNvSpPr>
            <p:nvPr/>
          </p:nvSpPr>
          <p:spPr bwMode="black">
            <a:xfrm>
              <a:off x="1298627" y="732931"/>
              <a:ext cx="65914" cy="128323"/>
            </a:xfrm>
            <a:custGeom>
              <a:avLst/>
              <a:gdLst/>
              <a:ahLst/>
              <a:cxnLst>
                <a:cxn ang="0">
                  <a:pos x="20" y="10"/>
                </a:cxn>
                <a:cxn ang="0">
                  <a:pos x="10" y="0"/>
                </a:cxn>
                <a:cxn ang="0">
                  <a:pos x="0" y="10"/>
                </a:cxn>
                <a:cxn ang="0">
                  <a:pos x="0" y="30"/>
                </a:cxn>
                <a:cxn ang="0">
                  <a:pos x="10" y="39"/>
                </a:cxn>
                <a:cxn ang="0">
                  <a:pos x="20" y="30"/>
                </a:cxn>
                <a:cxn ang="0">
                  <a:pos x="20" y="10"/>
                </a:cxn>
              </a:cxnLst>
              <a:rect l="0" t="0" r="r" b="b"/>
              <a:pathLst>
                <a:path w="20" h="39">
                  <a:moveTo>
                    <a:pt x="20" y="10"/>
                  </a:moveTo>
                  <a:cubicBezTo>
                    <a:pt x="20" y="4"/>
                    <a:pt x="15" y="0"/>
                    <a:pt x="10" y="0"/>
                  </a:cubicBezTo>
                  <a:cubicBezTo>
                    <a:pt x="5" y="0"/>
                    <a:pt x="0" y="4"/>
                    <a:pt x="0" y="10"/>
                  </a:cubicBezTo>
                  <a:cubicBezTo>
                    <a:pt x="0" y="30"/>
                    <a:pt x="0" y="30"/>
                    <a:pt x="0" y="30"/>
                  </a:cubicBezTo>
                  <a:cubicBezTo>
                    <a:pt x="0" y="35"/>
                    <a:pt x="5" y="39"/>
                    <a:pt x="10" y="39"/>
                  </a:cubicBezTo>
                  <a:cubicBezTo>
                    <a:pt x="15" y="39"/>
                    <a:pt x="20" y="35"/>
                    <a:pt x="20" y="30"/>
                  </a:cubicBezTo>
                  <a:lnTo>
                    <a:pt x="20" y="10"/>
                  </a:lnTo>
                  <a:close/>
                </a:path>
              </a:pathLst>
            </a:custGeom>
            <a:grpFill/>
            <a:ln w="9525">
              <a:noFill/>
              <a:round/>
              <a:headEnd/>
              <a:tailEnd/>
            </a:ln>
          </p:spPr>
          <p:txBody>
            <a:bodyPr/>
            <a:lstStyle/>
            <a:p>
              <a:endParaRPr lang="en-US">
                <a:latin typeface="+mj-lt"/>
              </a:endParaRPr>
            </a:p>
          </p:txBody>
        </p:sp>
        <p:sp>
          <p:nvSpPr>
            <p:cNvPr id="15" name="Freeform 14"/>
            <p:cNvSpPr>
              <a:spLocks/>
            </p:cNvSpPr>
            <p:nvPr/>
          </p:nvSpPr>
          <p:spPr bwMode="black">
            <a:xfrm>
              <a:off x="1472608" y="646870"/>
              <a:ext cx="62848" cy="214384"/>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4" y="0"/>
                    <a:pt x="0" y="4"/>
                    <a:pt x="0" y="9"/>
                  </a:cubicBezTo>
                  <a:cubicBezTo>
                    <a:pt x="0" y="56"/>
                    <a:pt x="0" y="56"/>
                    <a:pt x="0" y="56"/>
                  </a:cubicBezTo>
                  <a:cubicBezTo>
                    <a:pt x="0" y="61"/>
                    <a:pt x="4" y="65"/>
                    <a:pt x="10"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16" name="Freeform 15"/>
            <p:cNvSpPr>
              <a:spLocks/>
            </p:cNvSpPr>
            <p:nvPr/>
          </p:nvSpPr>
          <p:spPr bwMode="black">
            <a:xfrm>
              <a:off x="1646590" y="528537"/>
              <a:ext cx="62848" cy="394958"/>
            </a:xfrm>
            <a:custGeom>
              <a:avLst/>
              <a:gdLst/>
              <a:ahLst/>
              <a:cxnLst>
                <a:cxn ang="0">
                  <a:pos x="19" y="9"/>
                </a:cxn>
                <a:cxn ang="0">
                  <a:pos x="9" y="0"/>
                </a:cxn>
                <a:cxn ang="0">
                  <a:pos x="0" y="9"/>
                </a:cxn>
                <a:cxn ang="0">
                  <a:pos x="0" y="111"/>
                </a:cxn>
                <a:cxn ang="0">
                  <a:pos x="9" y="120"/>
                </a:cxn>
                <a:cxn ang="0">
                  <a:pos x="19" y="111"/>
                </a:cxn>
                <a:cxn ang="0">
                  <a:pos x="19" y="9"/>
                </a:cxn>
              </a:cxnLst>
              <a:rect l="0" t="0" r="r" b="b"/>
              <a:pathLst>
                <a:path w="19" h="120">
                  <a:moveTo>
                    <a:pt x="19" y="9"/>
                  </a:moveTo>
                  <a:cubicBezTo>
                    <a:pt x="19" y="4"/>
                    <a:pt x="15" y="0"/>
                    <a:pt x="9" y="0"/>
                  </a:cubicBezTo>
                  <a:cubicBezTo>
                    <a:pt x="4" y="0"/>
                    <a:pt x="0" y="4"/>
                    <a:pt x="0" y="9"/>
                  </a:cubicBezTo>
                  <a:cubicBezTo>
                    <a:pt x="0" y="111"/>
                    <a:pt x="0" y="111"/>
                    <a:pt x="0" y="111"/>
                  </a:cubicBezTo>
                  <a:cubicBezTo>
                    <a:pt x="0" y="116"/>
                    <a:pt x="4" y="120"/>
                    <a:pt x="9" y="120"/>
                  </a:cubicBezTo>
                  <a:cubicBezTo>
                    <a:pt x="15" y="120"/>
                    <a:pt x="19" y="116"/>
                    <a:pt x="19" y="111"/>
                  </a:cubicBezTo>
                  <a:lnTo>
                    <a:pt x="19" y="9"/>
                  </a:lnTo>
                  <a:close/>
                </a:path>
              </a:pathLst>
            </a:custGeom>
            <a:grpFill/>
            <a:ln w="9525">
              <a:noFill/>
              <a:round/>
              <a:headEnd/>
              <a:tailEnd/>
            </a:ln>
          </p:spPr>
          <p:txBody>
            <a:bodyPr/>
            <a:lstStyle/>
            <a:p>
              <a:endParaRPr lang="en-US">
                <a:latin typeface="+mj-lt"/>
              </a:endParaRPr>
            </a:p>
          </p:txBody>
        </p:sp>
        <p:sp>
          <p:nvSpPr>
            <p:cNvPr id="17" name="Freeform 16"/>
            <p:cNvSpPr>
              <a:spLocks/>
            </p:cNvSpPr>
            <p:nvPr/>
          </p:nvSpPr>
          <p:spPr bwMode="black">
            <a:xfrm>
              <a:off x="1817505" y="646870"/>
              <a:ext cx="62848" cy="214384"/>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5" y="0"/>
                    <a:pt x="0" y="4"/>
                    <a:pt x="0" y="9"/>
                  </a:cubicBezTo>
                  <a:cubicBezTo>
                    <a:pt x="0" y="56"/>
                    <a:pt x="0" y="56"/>
                    <a:pt x="0" y="56"/>
                  </a:cubicBezTo>
                  <a:cubicBezTo>
                    <a:pt x="0" y="61"/>
                    <a:pt x="5" y="65"/>
                    <a:pt x="10"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18" name="Freeform 17"/>
            <p:cNvSpPr>
              <a:spLocks/>
            </p:cNvSpPr>
            <p:nvPr/>
          </p:nvSpPr>
          <p:spPr bwMode="black">
            <a:xfrm>
              <a:off x="1991486" y="732931"/>
              <a:ext cx="62848" cy="128323"/>
            </a:xfrm>
            <a:custGeom>
              <a:avLst/>
              <a:gdLst/>
              <a:ahLst/>
              <a:cxnLst>
                <a:cxn ang="0">
                  <a:pos x="19" y="10"/>
                </a:cxn>
                <a:cxn ang="0">
                  <a:pos x="9" y="0"/>
                </a:cxn>
                <a:cxn ang="0">
                  <a:pos x="0" y="10"/>
                </a:cxn>
                <a:cxn ang="0">
                  <a:pos x="0" y="30"/>
                </a:cxn>
                <a:cxn ang="0">
                  <a:pos x="9" y="39"/>
                </a:cxn>
                <a:cxn ang="0">
                  <a:pos x="19" y="30"/>
                </a:cxn>
                <a:cxn ang="0">
                  <a:pos x="19" y="10"/>
                </a:cxn>
              </a:cxnLst>
              <a:rect l="0" t="0" r="r" b="b"/>
              <a:pathLst>
                <a:path w="19" h="39">
                  <a:moveTo>
                    <a:pt x="19" y="10"/>
                  </a:moveTo>
                  <a:cubicBezTo>
                    <a:pt x="19" y="4"/>
                    <a:pt x="15" y="0"/>
                    <a:pt x="9" y="0"/>
                  </a:cubicBezTo>
                  <a:cubicBezTo>
                    <a:pt x="4" y="0"/>
                    <a:pt x="0" y="4"/>
                    <a:pt x="0" y="10"/>
                  </a:cubicBezTo>
                  <a:cubicBezTo>
                    <a:pt x="0" y="30"/>
                    <a:pt x="0" y="30"/>
                    <a:pt x="0" y="30"/>
                  </a:cubicBezTo>
                  <a:cubicBezTo>
                    <a:pt x="0" y="35"/>
                    <a:pt x="4" y="39"/>
                    <a:pt x="9" y="39"/>
                  </a:cubicBezTo>
                  <a:cubicBezTo>
                    <a:pt x="15" y="39"/>
                    <a:pt x="19" y="35"/>
                    <a:pt x="19" y="30"/>
                  </a:cubicBezTo>
                  <a:lnTo>
                    <a:pt x="19" y="10"/>
                  </a:lnTo>
                  <a:close/>
                </a:path>
              </a:pathLst>
            </a:custGeom>
            <a:grpFill/>
            <a:ln w="9525">
              <a:noFill/>
              <a:round/>
              <a:headEnd/>
              <a:tailEnd/>
            </a:ln>
          </p:spPr>
          <p:txBody>
            <a:bodyPr/>
            <a:lstStyle/>
            <a:p>
              <a:endParaRPr lang="en-US">
                <a:latin typeface="+mj-lt"/>
              </a:endParaRPr>
            </a:p>
          </p:txBody>
        </p:sp>
      </p:grpSp>
      <p:sp>
        <p:nvSpPr>
          <p:cNvPr id="40" name="Media Placeholder 39"/>
          <p:cNvSpPr>
            <a:spLocks noGrp="1"/>
          </p:cNvSpPr>
          <p:nvPr>
            <p:ph type="media" sz="quarter" idx="11" hasCustomPrompt="1"/>
          </p:nvPr>
        </p:nvSpPr>
        <p:spPr>
          <a:xfrm>
            <a:off x="673957" y="777240"/>
            <a:ext cx="7863840" cy="4425696"/>
          </a:xfrm>
          <a:solidFill>
            <a:schemeClr val="tx1">
              <a:lumMod val="50000"/>
            </a:schemeClr>
          </a:solidFill>
          <a:ln>
            <a:noFill/>
          </a:ln>
          <a:effectLst>
            <a:innerShdw blurRad="419100">
              <a:prstClr val="black">
                <a:alpha val="47000"/>
              </a:prstClr>
            </a:innerShdw>
          </a:effectLst>
        </p:spPr>
        <p:style>
          <a:lnRef idx="2">
            <a:schemeClr val="accent1">
              <a:shade val="50000"/>
            </a:schemeClr>
          </a:lnRef>
          <a:fillRef idx="1">
            <a:schemeClr val="accent1"/>
          </a:fillRef>
          <a:effectRef idx="0">
            <a:schemeClr val="accent1"/>
          </a:effectRef>
          <a:fontRef idx="minor">
            <a:schemeClr val="lt1"/>
          </a:fontRef>
        </p:style>
        <p:txBody>
          <a:bodyPr vert="horz" lIns="91440" tIns="45720" rIns="91440" bIns="45720" rtlCol="0" anchor="ctr">
            <a:normAutofit/>
          </a:bodyPr>
          <a:lstStyle>
            <a:lvl1pPr marL="0" indent="0" algn="ctr" defTabSz="914400" rtl="0" eaLnBrk="1" latinLnBrk="0" hangingPunct="1">
              <a:lnSpc>
                <a:spcPct val="95000"/>
              </a:lnSpc>
              <a:spcBef>
                <a:spcPts val="1440"/>
              </a:spcBef>
              <a:buClr>
                <a:srgbClr val="92D050"/>
              </a:buClr>
              <a:buSzPct val="90000"/>
              <a:buFont typeface="Arial" pitchFamily="34" charset="0"/>
              <a:buNone/>
              <a:tabLst/>
              <a:defRPr lang="en-US" sz="1800" kern="1200" baseline="0" smtClean="0">
                <a:solidFill>
                  <a:schemeClr val="lt1"/>
                </a:solidFill>
                <a:latin typeface="+mj-lt"/>
                <a:ea typeface="+mn-ea"/>
                <a:cs typeface="+mn-cs"/>
              </a:defRPr>
            </a:lvl1pPr>
          </a:lstStyle>
          <a:p>
            <a:r>
              <a:rPr lang="en-US" dirty="0" smtClean="0"/>
              <a:t>Click icon to add video</a:t>
            </a:r>
            <a:endParaRPr lang="en-US" dirty="0"/>
          </a:p>
        </p:txBody>
      </p:sp>
    </p:spTree>
  </p:cSld>
  <p:clrMapOvr>
    <a:masterClrMapping/>
  </p:clrMapOvr>
  <p:transition>
    <p:wipe dir="r"/>
  </p:transition>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preserve="1">
  <p:cSld name="Standard video">
    <p:spTree>
      <p:nvGrpSpPr>
        <p:cNvPr id="1" name=""/>
        <p:cNvGrpSpPr/>
        <p:nvPr/>
      </p:nvGrpSpPr>
      <p:grpSpPr>
        <a:xfrm>
          <a:off x="0" y="0"/>
          <a:ext cx="0" cy="0"/>
          <a:chOff x="0" y="0"/>
          <a:chExt cx="0" cy="0"/>
        </a:xfrm>
      </p:grpSpPr>
      <p:pic>
        <p:nvPicPr>
          <p:cNvPr id="19" name="Picture 2" descr="C:\Documents and Settings\contractor\Desktop\Blue_Green_Gradient.png"/>
          <p:cNvPicPr>
            <a:picLocks noChangeAspect="1" noChangeArrowheads="1"/>
          </p:cNvPicPr>
          <p:nvPr/>
        </p:nvPicPr>
        <p:blipFill>
          <a:blip r:embed="rId2" cstate="print"/>
          <a:srcRect/>
          <a:stretch>
            <a:fillRect/>
          </a:stretch>
        </p:blipFill>
        <p:spPr bwMode="auto">
          <a:xfrm>
            <a:off x="-12700" y="0"/>
            <a:ext cx="9156700" cy="6858000"/>
          </a:xfrm>
          <a:prstGeom prst="rect">
            <a:avLst/>
          </a:prstGeom>
          <a:noFill/>
        </p:spPr>
      </p:pic>
      <p:sp>
        <p:nvSpPr>
          <p:cNvPr id="22" name="Rectangle 21"/>
          <p:cNvSpPr/>
          <p:nvPr/>
        </p:nvSpPr>
        <p:spPr>
          <a:xfrm>
            <a:off x="0" y="0"/>
            <a:ext cx="9144000" cy="6858000"/>
          </a:xfrm>
          <a:prstGeom prst="rect">
            <a:avLst/>
          </a:prstGeom>
          <a:blipFill dpi="0" rotWithShape="1">
            <a:blip r:embed="rId3" cstate="print">
              <a:alphaModFix amt="29000"/>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grpSp>
        <p:nvGrpSpPr>
          <p:cNvPr id="2" name="Group 3"/>
          <p:cNvGrpSpPr/>
          <p:nvPr/>
        </p:nvGrpSpPr>
        <p:grpSpPr>
          <a:xfrm>
            <a:off x="341314" y="6124575"/>
            <a:ext cx="787133" cy="416134"/>
            <a:chOff x="609600" y="528537"/>
            <a:chExt cx="1444734" cy="763789"/>
          </a:xfrm>
          <a:solidFill>
            <a:schemeClr val="bg1"/>
          </a:solidFill>
        </p:grpSpPr>
        <p:sp>
          <p:nvSpPr>
            <p:cNvPr id="40" name="Rectangle 39"/>
            <p:cNvSpPr>
              <a:spLocks noChangeArrowheads="1"/>
            </p:cNvSpPr>
            <p:nvPr/>
          </p:nvSpPr>
          <p:spPr bwMode="black">
            <a:xfrm>
              <a:off x="1016578" y="1035681"/>
              <a:ext cx="65914" cy="249730"/>
            </a:xfrm>
            <a:prstGeom prst="rect">
              <a:avLst/>
            </a:prstGeom>
            <a:grpFill/>
            <a:ln w="9525">
              <a:noFill/>
              <a:miter lim="800000"/>
              <a:headEnd/>
              <a:tailEnd/>
            </a:ln>
          </p:spPr>
          <p:txBody>
            <a:bodyPr/>
            <a:lstStyle/>
            <a:p>
              <a:endParaRPr lang="en-US">
                <a:latin typeface="+mj-lt"/>
              </a:endParaRPr>
            </a:p>
          </p:txBody>
        </p:sp>
        <p:sp>
          <p:nvSpPr>
            <p:cNvPr id="41" name="Freeform 40"/>
            <p:cNvSpPr>
              <a:spLocks/>
            </p:cNvSpPr>
            <p:nvPr/>
          </p:nvSpPr>
          <p:spPr bwMode="black">
            <a:xfrm>
              <a:off x="1400563" y="1028765"/>
              <a:ext cx="190843" cy="263561"/>
            </a:xfrm>
            <a:custGeom>
              <a:avLst/>
              <a:gdLst/>
              <a:ahLst/>
              <a:cxnLst>
                <a:cxn ang="0">
                  <a:pos x="58" y="24"/>
                </a:cxn>
                <a:cxn ang="0">
                  <a:pos x="42" y="20"/>
                </a:cxn>
                <a:cxn ang="0">
                  <a:pos x="21" y="40"/>
                </a:cxn>
                <a:cxn ang="0">
                  <a:pos x="42" y="60"/>
                </a:cxn>
                <a:cxn ang="0">
                  <a:pos x="58" y="56"/>
                </a:cxn>
                <a:cxn ang="0">
                  <a:pos x="58" y="77"/>
                </a:cxn>
                <a:cxn ang="0">
                  <a:pos x="41" y="80"/>
                </a:cxn>
                <a:cxn ang="0">
                  <a:pos x="0" y="40"/>
                </a:cxn>
                <a:cxn ang="0">
                  <a:pos x="41" y="0"/>
                </a:cxn>
                <a:cxn ang="0">
                  <a:pos x="58" y="3"/>
                </a:cxn>
                <a:cxn ang="0">
                  <a:pos x="58" y="24"/>
                </a:cxn>
              </a:cxnLst>
              <a:rect l="0" t="0" r="r" b="b"/>
              <a:pathLst>
                <a:path w="58" h="80">
                  <a:moveTo>
                    <a:pt x="58" y="24"/>
                  </a:moveTo>
                  <a:cubicBezTo>
                    <a:pt x="58" y="23"/>
                    <a:pt x="51" y="20"/>
                    <a:pt x="42" y="20"/>
                  </a:cubicBezTo>
                  <a:cubicBezTo>
                    <a:pt x="30" y="20"/>
                    <a:pt x="21" y="28"/>
                    <a:pt x="21" y="40"/>
                  </a:cubicBezTo>
                  <a:cubicBezTo>
                    <a:pt x="21" y="51"/>
                    <a:pt x="29" y="60"/>
                    <a:pt x="42" y="60"/>
                  </a:cubicBezTo>
                  <a:cubicBezTo>
                    <a:pt x="51" y="60"/>
                    <a:pt x="57" y="57"/>
                    <a:pt x="58" y="56"/>
                  </a:cubicBezTo>
                  <a:cubicBezTo>
                    <a:pt x="58" y="77"/>
                    <a:pt x="58" y="77"/>
                    <a:pt x="58" y="77"/>
                  </a:cubicBezTo>
                  <a:cubicBezTo>
                    <a:pt x="56" y="78"/>
                    <a:pt x="49" y="80"/>
                    <a:pt x="41" y="80"/>
                  </a:cubicBezTo>
                  <a:cubicBezTo>
                    <a:pt x="19" y="80"/>
                    <a:pt x="0" y="65"/>
                    <a:pt x="0" y="40"/>
                  </a:cubicBezTo>
                  <a:cubicBezTo>
                    <a:pt x="0" y="17"/>
                    <a:pt x="17" y="0"/>
                    <a:pt x="41" y="0"/>
                  </a:cubicBezTo>
                  <a:cubicBezTo>
                    <a:pt x="50" y="0"/>
                    <a:pt x="56" y="3"/>
                    <a:pt x="58" y="3"/>
                  </a:cubicBezTo>
                  <a:lnTo>
                    <a:pt x="58" y="24"/>
                  </a:lnTo>
                  <a:close/>
                </a:path>
              </a:pathLst>
            </a:custGeom>
            <a:grpFill/>
            <a:ln w="9525">
              <a:noFill/>
              <a:round/>
              <a:headEnd/>
              <a:tailEnd/>
            </a:ln>
          </p:spPr>
          <p:txBody>
            <a:bodyPr/>
            <a:lstStyle/>
            <a:p>
              <a:endParaRPr lang="en-US">
                <a:latin typeface="+mj-lt"/>
              </a:endParaRPr>
            </a:p>
          </p:txBody>
        </p:sp>
        <p:sp>
          <p:nvSpPr>
            <p:cNvPr id="42" name="Freeform 41"/>
            <p:cNvSpPr>
              <a:spLocks/>
            </p:cNvSpPr>
            <p:nvPr/>
          </p:nvSpPr>
          <p:spPr bwMode="black">
            <a:xfrm>
              <a:off x="740661" y="1028765"/>
              <a:ext cx="190843" cy="263561"/>
            </a:xfrm>
            <a:custGeom>
              <a:avLst/>
              <a:gdLst/>
              <a:ahLst/>
              <a:cxnLst>
                <a:cxn ang="0">
                  <a:pos x="58" y="24"/>
                </a:cxn>
                <a:cxn ang="0">
                  <a:pos x="42" y="20"/>
                </a:cxn>
                <a:cxn ang="0">
                  <a:pos x="21" y="40"/>
                </a:cxn>
                <a:cxn ang="0">
                  <a:pos x="42" y="60"/>
                </a:cxn>
                <a:cxn ang="0">
                  <a:pos x="58" y="56"/>
                </a:cxn>
                <a:cxn ang="0">
                  <a:pos x="58" y="77"/>
                </a:cxn>
                <a:cxn ang="0">
                  <a:pos x="40" y="80"/>
                </a:cxn>
                <a:cxn ang="0">
                  <a:pos x="0" y="40"/>
                </a:cxn>
                <a:cxn ang="0">
                  <a:pos x="40" y="0"/>
                </a:cxn>
                <a:cxn ang="0">
                  <a:pos x="58" y="3"/>
                </a:cxn>
                <a:cxn ang="0">
                  <a:pos x="58" y="24"/>
                </a:cxn>
              </a:cxnLst>
              <a:rect l="0" t="0" r="r" b="b"/>
              <a:pathLst>
                <a:path w="58" h="80">
                  <a:moveTo>
                    <a:pt x="58" y="24"/>
                  </a:moveTo>
                  <a:cubicBezTo>
                    <a:pt x="57" y="23"/>
                    <a:pt x="51" y="20"/>
                    <a:pt x="42" y="20"/>
                  </a:cubicBezTo>
                  <a:cubicBezTo>
                    <a:pt x="29" y="20"/>
                    <a:pt x="21" y="28"/>
                    <a:pt x="21" y="40"/>
                  </a:cubicBezTo>
                  <a:cubicBezTo>
                    <a:pt x="21" y="51"/>
                    <a:pt x="29" y="60"/>
                    <a:pt x="42" y="60"/>
                  </a:cubicBezTo>
                  <a:cubicBezTo>
                    <a:pt x="51" y="60"/>
                    <a:pt x="57" y="57"/>
                    <a:pt x="58" y="56"/>
                  </a:cubicBezTo>
                  <a:cubicBezTo>
                    <a:pt x="58" y="77"/>
                    <a:pt x="58" y="77"/>
                    <a:pt x="58" y="77"/>
                  </a:cubicBezTo>
                  <a:cubicBezTo>
                    <a:pt x="56" y="78"/>
                    <a:pt x="49" y="80"/>
                    <a:pt x="40" y="80"/>
                  </a:cubicBezTo>
                  <a:cubicBezTo>
                    <a:pt x="19" y="80"/>
                    <a:pt x="0" y="65"/>
                    <a:pt x="0" y="40"/>
                  </a:cubicBezTo>
                  <a:cubicBezTo>
                    <a:pt x="0" y="17"/>
                    <a:pt x="17" y="0"/>
                    <a:pt x="40" y="0"/>
                  </a:cubicBezTo>
                  <a:cubicBezTo>
                    <a:pt x="49" y="0"/>
                    <a:pt x="56" y="3"/>
                    <a:pt x="58" y="3"/>
                  </a:cubicBezTo>
                  <a:lnTo>
                    <a:pt x="58" y="24"/>
                  </a:lnTo>
                  <a:close/>
                </a:path>
              </a:pathLst>
            </a:custGeom>
            <a:grpFill/>
            <a:ln w="9525">
              <a:noFill/>
              <a:round/>
              <a:headEnd/>
              <a:tailEnd/>
            </a:ln>
          </p:spPr>
          <p:txBody>
            <a:bodyPr/>
            <a:lstStyle/>
            <a:p>
              <a:endParaRPr lang="en-US">
                <a:latin typeface="+mj-lt"/>
              </a:endParaRPr>
            </a:p>
          </p:txBody>
        </p:sp>
        <p:sp>
          <p:nvSpPr>
            <p:cNvPr id="43" name="Freeform 42"/>
            <p:cNvSpPr>
              <a:spLocks noEditPoints="1"/>
            </p:cNvSpPr>
            <p:nvPr/>
          </p:nvSpPr>
          <p:spPr bwMode="black">
            <a:xfrm>
              <a:off x="1660385" y="1028765"/>
              <a:ext cx="262122" cy="263561"/>
            </a:xfrm>
            <a:custGeom>
              <a:avLst/>
              <a:gdLst/>
              <a:ahLst/>
              <a:cxnLst>
                <a:cxn ang="0">
                  <a:pos x="80" y="40"/>
                </a:cxn>
                <a:cxn ang="0">
                  <a:pos x="40" y="80"/>
                </a:cxn>
                <a:cxn ang="0">
                  <a:pos x="0" y="40"/>
                </a:cxn>
                <a:cxn ang="0">
                  <a:pos x="40" y="0"/>
                </a:cxn>
                <a:cxn ang="0">
                  <a:pos x="80" y="40"/>
                </a:cxn>
                <a:cxn ang="0">
                  <a:pos x="40" y="20"/>
                </a:cxn>
                <a:cxn ang="0">
                  <a:pos x="20" y="40"/>
                </a:cxn>
                <a:cxn ang="0">
                  <a:pos x="40" y="60"/>
                </a:cxn>
                <a:cxn ang="0">
                  <a:pos x="60" y="40"/>
                </a:cxn>
                <a:cxn ang="0">
                  <a:pos x="40" y="20"/>
                </a:cxn>
              </a:cxnLst>
              <a:rect l="0" t="0" r="r" b="b"/>
              <a:pathLst>
                <a:path w="80" h="80">
                  <a:moveTo>
                    <a:pt x="80" y="40"/>
                  </a:moveTo>
                  <a:cubicBezTo>
                    <a:pt x="80" y="62"/>
                    <a:pt x="64" y="80"/>
                    <a:pt x="40" y="80"/>
                  </a:cubicBezTo>
                  <a:cubicBezTo>
                    <a:pt x="16" y="80"/>
                    <a:pt x="0" y="62"/>
                    <a:pt x="0" y="40"/>
                  </a:cubicBezTo>
                  <a:cubicBezTo>
                    <a:pt x="0" y="18"/>
                    <a:pt x="16" y="0"/>
                    <a:pt x="40" y="0"/>
                  </a:cubicBezTo>
                  <a:cubicBezTo>
                    <a:pt x="64" y="0"/>
                    <a:pt x="80" y="18"/>
                    <a:pt x="80" y="40"/>
                  </a:cubicBezTo>
                  <a:moveTo>
                    <a:pt x="40" y="20"/>
                  </a:moveTo>
                  <a:cubicBezTo>
                    <a:pt x="29" y="20"/>
                    <a:pt x="20" y="29"/>
                    <a:pt x="20" y="40"/>
                  </a:cubicBezTo>
                  <a:cubicBezTo>
                    <a:pt x="20" y="51"/>
                    <a:pt x="29" y="60"/>
                    <a:pt x="40" y="60"/>
                  </a:cubicBezTo>
                  <a:cubicBezTo>
                    <a:pt x="51" y="60"/>
                    <a:pt x="60" y="51"/>
                    <a:pt x="60" y="40"/>
                  </a:cubicBezTo>
                  <a:cubicBezTo>
                    <a:pt x="60" y="29"/>
                    <a:pt x="51" y="20"/>
                    <a:pt x="40" y="20"/>
                  </a:cubicBezTo>
                </a:path>
              </a:pathLst>
            </a:custGeom>
            <a:grpFill/>
            <a:ln w="9525">
              <a:noFill/>
              <a:round/>
              <a:headEnd/>
              <a:tailEnd/>
            </a:ln>
          </p:spPr>
          <p:txBody>
            <a:bodyPr/>
            <a:lstStyle/>
            <a:p>
              <a:endParaRPr lang="en-US">
                <a:latin typeface="+mj-lt"/>
              </a:endParaRPr>
            </a:p>
          </p:txBody>
        </p:sp>
        <p:sp>
          <p:nvSpPr>
            <p:cNvPr id="44" name="Freeform 43"/>
            <p:cNvSpPr>
              <a:spLocks/>
            </p:cNvSpPr>
            <p:nvPr/>
          </p:nvSpPr>
          <p:spPr bwMode="black">
            <a:xfrm>
              <a:off x="1167566" y="1028765"/>
              <a:ext cx="170916" cy="263561"/>
            </a:xfrm>
            <a:custGeom>
              <a:avLst/>
              <a:gdLst/>
              <a:ahLst/>
              <a:cxnLst>
                <a:cxn ang="0">
                  <a:pos x="47" y="19"/>
                </a:cxn>
                <a:cxn ang="0">
                  <a:pos x="32" y="17"/>
                </a:cxn>
                <a:cxn ang="0">
                  <a:pos x="20" y="23"/>
                </a:cxn>
                <a:cxn ang="0">
                  <a:pos x="29" y="30"/>
                </a:cxn>
                <a:cxn ang="0">
                  <a:pos x="34" y="32"/>
                </a:cxn>
                <a:cxn ang="0">
                  <a:pos x="52" y="54"/>
                </a:cxn>
                <a:cxn ang="0">
                  <a:pos x="21" y="80"/>
                </a:cxn>
                <a:cxn ang="0">
                  <a:pos x="0" y="77"/>
                </a:cxn>
                <a:cxn ang="0">
                  <a:pos x="0" y="60"/>
                </a:cxn>
                <a:cxn ang="0">
                  <a:pos x="18" y="63"/>
                </a:cxn>
                <a:cxn ang="0">
                  <a:pos x="32" y="56"/>
                </a:cxn>
                <a:cxn ang="0">
                  <a:pos x="23" y="48"/>
                </a:cxn>
                <a:cxn ang="0">
                  <a:pos x="19" y="47"/>
                </a:cxn>
                <a:cxn ang="0">
                  <a:pos x="0" y="24"/>
                </a:cxn>
                <a:cxn ang="0">
                  <a:pos x="28" y="0"/>
                </a:cxn>
                <a:cxn ang="0">
                  <a:pos x="47" y="3"/>
                </a:cxn>
                <a:cxn ang="0">
                  <a:pos x="47" y="19"/>
                </a:cxn>
              </a:cxnLst>
              <a:rect l="0" t="0" r="r" b="b"/>
              <a:pathLst>
                <a:path w="52" h="80">
                  <a:moveTo>
                    <a:pt x="47" y="19"/>
                  </a:moveTo>
                  <a:cubicBezTo>
                    <a:pt x="47" y="19"/>
                    <a:pt x="38" y="17"/>
                    <a:pt x="32" y="17"/>
                  </a:cubicBezTo>
                  <a:cubicBezTo>
                    <a:pt x="24" y="17"/>
                    <a:pt x="20" y="19"/>
                    <a:pt x="20" y="23"/>
                  </a:cubicBezTo>
                  <a:cubicBezTo>
                    <a:pt x="20" y="28"/>
                    <a:pt x="26" y="29"/>
                    <a:pt x="29" y="30"/>
                  </a:cubicBezTo>
                  <a:cubicBezTo>
                    <a:pt x="34" y="32"/>
                    <a:pt x="34" y="32"/>
                    <a:pt x="34" y="32"/>
                  </a:cubicBezTo>
                  <a:cubicBezTo>
                    <a:pt x="47" y="36"/>
                    <a:pt x="52" y="45"/>
                    <a:pt x="52" y="54"/>
                  </a:cubicBezTo>
                  <a:cubicBezTo>
                    <a:pt x="52" y="73"/>
                    <a:pt x="35" y="80"/>
                    <a:pt x="21" y="80"/>
                  </a:cubicBezTo>
                  <a:cubicBezTo>
                    <a:pt x="10" y="80"/>
                    <a:pt x="1" y="78"/>
                    <a:pt x="0" y="77"/>
                  </a:cubicBezTo>
                  <a:cubicBezTo>
                    <a:pt x="0" y="60"/>
                    <a:pt x="0" y="60"/>
                    <a:pt x="0" y="60"/>
                  </a:cubicBezTo>
                  <a:cubicBezTo>
                    <a:pt x="2" y="60"/>
                    <a:pt x="10" y="63"/>
                    <a:pt x="18" y="63"/>
                  </a:cubicBezTo>
                  <a:cubicBezTo>
                    <a:pt x="28" y="63"/>
                    <a:pt x="32" y="60"/>
                    <a:pt x="32" y="56"/>
                  </a:cubicBezTo>
                  <a:cubicBezTo>
                    <a:pt x="32" y="52"/>
                    <a:pt x="28" y="49"/>
                    <a:pt x="23" y="48"/>
                  </a:cubicBezTo>
                  <a:cubicBezTo>
                    <a:pt x="22" y="48"/>
                    <a:pt x="21" y="47"/>
                    <a:pt x="19" y="47"/>
                  </a:cubicBezTo>
                  <a:cubicBezTo>
                    <a:pt x="9" y="43"/>
                    <a:pt x="0" y="37"/>
                    <a:pt x="0" y="24"/>
                  </a:cubicBezTo>
                  <a:cubicBezTo>
                    <a:pt x="0" y="10"/>
                    <a:pt x="10" y="0"/>
                    <a:pt x="28" y="0"/>
                  </a:cubicBezTo>
                  <a:cubicBezTo>
                    <a:pt x="37" y="0"/>
                    <a:pt x="46" y="3"/>
                    <a:pt x="47" y="3"/>
                  </a:cubicBezTo>
                  <a:lnTo>
                    <a:pt x="47" y="19"/>
                  </a:lnTo>
                  <a:close/>
                </a:path>
              </a:pathLst>
            </a:custGeom>
            <a:grpFill/>
            <a:ln w="9525">
              <a:noFill/>
              <a:round/>
              <a:headEnd/>
              <a:tailEnd/>
            </a:ln>
          </p:spPr>
          <p:txBody>
            <a:bodyPr/>
            <a:lstStyle/>
            <a:p>
              <a:endParaRPr lang="en-US">
                <a:latin typeface="+mj-lt"/>
              </a:endParaRPr>
            </a:p>
          </p:txBody>
        </p:sp>
        <p:sp>
          <p:nvSpPr>
            <p:cNvPr id="45" name="Freeform 44"/>
            <p:cNvSpPr>
              <a:spLocks/>
            </p:cNvSpPr>
            <p:nvPr/>
          </p:nvSpPr>
          <p:spPr bwMode="black">
            <a:xfrm>
              <a:off x="609600" y="732931"/>
              <a:ext cx="62081" cy="128323"/>
            </a:xfrm>
            <a:custGeom>
              <a:avLst/>
              <a:gdLst/>
              <a:ahLst/>
              <a:cxnLst>
                <a:cxn ang="0">
                  <a:pos x="19" y="10"/>
                </a:cxn>
                <a:cxn ang="0">
                  <a:pos x="10" y="0"/>
                </a:cxn>
                <a:cxn ang="0">
                  <a:pos x="0" y="10"/>
                </a:cxn>
                <a:cxn ang="0">
                  <a:pos x="0" y="30"/>
                </a:cxn>
                <a:cxn ang="0">
                  <a:pos x="10" y="39"/>
                </a:cxn>
                <a:cxn ang="0">
                  <a:pos x="19" y="30"/>
                </a:cxn>
                <a:cxn ang="0">
                  <a:pos x="19" y="10"/>
                </a:cxn>
              </a:cxnLst>
              <a:rect l="0" t="0" r="r" b="b"/>
              <a:pathLst>
                <a:path w="19" h="39">
                  <a:moveTo>
                    <a:pt x="19" y="10"/>
                  </a:moveTo>
                  <a:cubicBezTo>
                    <a:pt x="19" y="4"/>
                    <a:pt x="15" y="0"/>
                    <a:pt x="10" y="0"/>
                  </a:cubicBezTo>
                  <a:cubicBezTo>
                    <a:pt x="4" y="0"/>
                    <a:pt x="0" y="4"/>
                    <a:pt x="0" y="10"/>
                  </a:cubicBezTo>
                  <a:cubicBezTo>
                    <a:pt x="0" y="30"/>
                    <a:pt x="0" y="30"/>
                    <a:pt x="0" y="30"/>
                  </a:cubicBezTo>
                  <a:cubicBezTo>
                    <a:pt x="0" y="35"/>
                    <a:pt x="4" y="39"/>
                    <a:pt x="10" y="39"/>
                  </a:cubicBezTo>
                  <a:cubicBezTo>
                    <a:pt x="15" y="39"/>
                    <a:pt x="19" y="35"/>
                    <a:pt x="19" y="30"/>
                  </a:cubicBezTo>
                  <a:lnTo>
                    <a:pt x="19" y="10"/>
                  </a:lnTo>
                  <a:close/>
                </a:path>
              </a:pathLst>
            </a:custGeom>
            <a:grpFill/>
            <a:ln w="9525">
              <a:noFill/>
              <a:round/>
              <a:headEnd/>
              <a:tailEnd/>
            </a:ln>
          </p:spPr>
          <p:txBody>
            <a:bodyPr/>
            <a:lstStyle/>
            <a:p>
              <a:endParaRPr lang="en-US">
                <a:latin typeface="+mj-lt"/>
              </a:endParaRPr>
            </a:p>
          </p:txBody>
        </p:sp>
        <p:sp>
          <p:nvSpPr>
            <p:cNvPr id="46" name="Freeform 45"/>
            <p:cNvSpPr>
              <a:spLocks/>
            </p:cNvSpPr>
            <p:nvPr/>
          </p:nvSpPr>
          <p:spPr bwMode="black">
            <a:xfrm>
              <a:off x="783581" y="646870"/>
              <a:ext cx="62081" cy="214384"/>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4" y="0"/>
                    <a:pt x="9" y="0"/>
                  </a:cubicBezTo>
                  <a:cubicBezTo>
                    <a:pt x="4" y="0"/>
                    <a:pt x="0" y="4"/>
                    <a:pt x="0" y="9"/>
                  </a:cubicBezTo>
                  <a:cubicBezTo>
                    <a:pt x="0" y="56"/>
                    <a:pt x="0" y="56"/>
                    <a:pt x="0" y="56"/>
                  </a:cubicBezTo>
                  <a:cubicBezTo>
                    <a:pt x="0" y="61"/>
                    <a:pt x="4" y="65"/>
                    <a:pt x="9" y="65"/>
                  </a:cubicBezTo>
                  <a:cubicBezTo>
                    <a:pt x="14" y="65"/>
                    <a:pt x="19" y="61"/>
                    <a:pt x="19" y="56"/>
                  </a:cubicBezTo>
                  <a:lnTo>
                    <a:pt x="19" y="9"/>
                  </a:lnTo>
                  <a:close/>
                </a:path>
              </a:pathLst>
            </a:custGeom>
            <a:grpFill/>
            <a:ln w="9525">
              <a:noFill/>
              <a:round/>
              <a:headEnd/>
              <a:tailEnd/>
            </a:ln>
          </p:spPr>
          <p:txBody>
            <a:bodyPr/>
            <a:lstStyle/>
            <a:p>
              <a:endParaRPr lang="en-US">
                <a:latin typeface="+mj-lt"/>
              </a:endParaRPr>
            </a:p>
          </p:txBody>
        </p:sp>
        <p:sp>
          <p:nvSpPr>
            <p:cNvPr id="47" name="Freeform 46"/>
            <p:cNvSpPr>
              <a:spLocks/>
            </p:cNvSpPr>
            <p:nvPr/>
          </p:nvSpPr>
          <p:spPr bwMode="black">
            <a:xfrm>
              <a:off x="954497" y="528537"/>
              <a:ext cx="62081" cy="394958"/>
            </a:xfrm>
            <a:custGeom>
              <a:avLst/>
              <a:gdLst/>
              <a:ahLst/>
              <a:cxnLst>
                <a:cxn ang="0">
                  <a:pos x="19" y="9"/>
                </a:cxn>
                <a:cxn ang="0">
                  <a:pos x="10" y="0"/>
                </a:cxn>
                <a:cxn ang="0">
                  <a:pos x="0" y="9"/>
                </a:cxn>
                <a:cxn ang="0">
                  <a:pos x="0" y="111"/>
                </a:cxn>
                <a:cxn ang="0">
                  <a:pos x="10" y="120"/>
                </a:cxn>
                <a:cxn ang="0">
                  <a:pos x="19" y="111"/>
                </a:cxn>
                <a:cxn ang="0">
                  <a:pos x="19" y="9"/>
                </a:cxn>
              </a:cxnLst>
              <a:rect l="0" t="0" r="r" b="b"/>
              <a:pathLst>
                <a:path w="19" h="120">
                  <a:moveTo>
                    <a:pt x="19" y="9"/>
                  </a:moveTo>
                  <a:cubicBezTo>
                    <a:pt x="19" y="4"/>
                    <a:pt x="15" y="0"/>
                    <a:pt x="10" y="0"/>
                  </a:cubicBezTo>
                  <a:cubicBezTo>
                    <a:pt x="5" y="0"/>
                    <a:pt x="0" y="4"/>
                    <a:pt x="0" y="9"/>
                  </a:cubicBezTo>
                  <a:cubicBezTo>
                    <a:pt x="0" y="111"/>
                    <a:pt x="0" y="111"/>
                    <a:pt x="0" y="111"/>
                  </a:cubicBezTo>
                  <a:cubicBezTo>
                    <a:pt x="0" y="116"/>
                    <a:pt x="5" y="120"/>
                    <a:pt x="10" y="120"/>
                  </a:cubicBezTo>
                  <a:cubicBezTo>
                    <a:pt x="15" y="120"/>
                    <a:pt x="19" y="116"/>
                    <a:pt x="19" y="111"/>
                  </a:cubicBezTo>
                  <a:lnTo>
                    <a:pt x="19" y="9"/>
                  </a:lnTo>
                  <a:close/>
                </a:path>
              </a:pathLst>
            </a:custGeom>
            <a:grpFill/>
            <a:ln w="9525">
              <a:noFill/>
              <a:round/>
              <a:headEnd/>
              <a:tailEnd/>
            </a:ln>
          </p:spPr>
          <p:txBody>
            <a:bodyPr/>
            <a:lstStyle/>
            <a:p>
              <a:endParaRPr lang="en-US">
                <a:latin typeface="+mj-lt"/>
              </a:endParaRPr>
            </a:p>
          </p:txBody>
        </p:sp>
        <p:sp>
          <p:nvSpPr>
            <p:cNvPr id="48" name="Freeform 47"/>
            <p:cNvSpPr>
              <a:spLocks/>
            </p:cNvSpPr>
            <p:nvPr/>
          </p:nvSpPr>
          <p:spPr bwMode="black">
            <a:xfrm>
              <a:off x="1128478" y="646870"/>
              <a:ext cx="62081" cy="214384"/>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5" y="0"/>
                    <a:pt x="9" y="0"/>
                  </a:cubicBezTo>
                  <a:cubicBezTo>
                    <a:pt x="4" y="0"/>
                    <a:pt x="0" y="4"/>
                    <a:pt x="0" y="9"/>
                  </a:cubicBezTo>
                  <a:cubicBezTo>
                    <a:pt x="0" y="56"/>
                    <a:pt x="0" y="56"/>
                    <a:pt x="0" y="56"/>
                  </a:cubicBezTo>
                  <a:cubicBezTo>
                    <a:pt x="0" y="61"/>
                    <a:pt x="4" y="65"/>
                    <a:pt x="9"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49" name="Freeform 48"/>
            <p:cNvSpPr>
              <a:spLocks/>
            </p:cNvSpPr>
            <p:nvPr/>
          </p:nvSpPr>
          <p:spPr bwMode="black">
            <a:xfrm>
              <a:off x="1298627" y="732931"/>
              <a:ext cx="65914" cy="128323"/>
            </a:xfrm>
            <a:custGeom>
              <a:avLst/>
              <a:gdLst/>
              <a:ahLst/>
              <a:cxnLst>
                <a:cxn ang="0">
                  <a:pos x="20" y="10"/>
                </a:cxn>
                <a:cxn ang="0">
                  <a:pos x="10" y="0"/>
                </a:cxn>
                <a:cxn ang="0">
                  <a:pos x="0" y="10"/>
                </a:cxn>
                <a:cxn ang="0">
                  <a:pos x="0" y="30"/>
                </a:cxn>
                <a:cxn ang="0">
                  <a:pos x="10" y="39"/>
                </a:cxn>
                <a:cxn ang="0">
                  <a:pos x="20" y="30"/>
                </a:cxn>
                <a:cxn ang="0">
                  <a:pos x="20" y="10"/>
                </a:cxn>
              </a:cxnLst>
              <a:rect l="0" t="0" r="r" b="b"/>
              <a:pathLst>
                <a:path w="20" h="39">
                  <a:moveTo>
                    <a:pt x="20" y="10"/>
                  </a:moveTo>
                  <a:cubicBezTo>
                    <a:pt x="20" y="4"/>
                    <a:pt x="15" y="0"/>
                    <a:pt x="10" y="0"/>
                  </a:cubicBezTo>
                  <a:cubicBezTo>
                    <a:pt x="5" y="0"/>
                    <a:pt x="0" y="4"/>
                    <a:pt x="0" y="10"/>
                  </a:cubicBezTo>
                  <a:cubicBezTo>
                    <a:pt x="0" y="30"/>
                    <a:pt x="0" y="30"/>
                    <a:pt x="0" y="30"/>
                  </a:cubicBezTo>
                  <a:cubicBezTo>
                    <a:pt x="0" y="35"/>
                    <a:pt x="5" y="39"/>
                    <a:pt x="10" y="39"/>
                  </a:cubicBezTo>
                  <a:cubicBezTo>
                    <a:pt x="15" y="39"/>
                    <a:pt x="20" y="35"/>
                    <a:pt x="20" y="30"/>
                  </a:cubicBezTo>
                  <a:lnTo>
                    <a:pt x="20" y="10"/>
                  </a:lnTo>
                  <a:close/>
                </a:path>
              </a:pathLst>
            </a:custGeom>
            <a:grpFill/>
            <a:ln w="9525">
              <a:noFill/>
              <a:round/>
              <a:headEnd/>
              <a:tailEnd/>
            </a:ln>
          </p:spPr>
          <p:txBody>
            <a:bodyPr/>
            <a:lstStyle/>
            <a:p>
              <a:endParaRPr lang="en-US">
                <a:latin typeface="+mj-lt"/>
              </a:endParaRPr>
            </a:p>
          </p:txBody>
        </p:sp>
        <p:sp>
          <p:nvSpPr>
            <p:cNvPr id="50" name="Freeform 49"/>
            <p:cNvSpPr>
              <a:spLocks/>
            </p:cNvSpPr>
            <p:nvPr/>
          </p:nvSpPr>
          <p:spPr bwMode="black">
            <a:xfrm>
              <a:off x="1472608" y="646870"/>
              <a:ext cx="62848" cy="214384"/>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4" y="0"/>
                    <a:pt x="0" y="4"/>
                    <a:pt x="0" y="9"/>
                  </a:cubicBezTo>
                  <a:cubicBezTo>
                    <a:pt x="0" y="56"/>
                    <a:pt x="0" y="56"/>
                    <a:pt x="0" y="56"/>
                  </a:cubicBezTo>
                  <a:cubicBezTo>
                    <a:pt x="0" y="61"/>
                    <a:pt x="4" y="65"/>
                    <a:pt x="10"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51" name="Freeform 50"/>
            <p:cNvSpPr>
              <a:spLocks/>
            </p:cNvSpPr>
            <p:nvPr/>
          </p:nvSpPr>
          <p:spPr bwMode="black">
            <a:xfrm>
              <a:off x="1646590" y="528537"/>
              <a:ext cx="62848" cy="394958"/>
            </a:xfrm>
            <a:custGeom>
              <a:avLst/>
              <a:gdLst/>
              <a:ahLst/>
              <a:cxnLst>
                <a:cxn ang="0">
                  <a:pos x="19" y="9"/>
                </a:cxn>
                <a:cxn ang="0">
                  <a:pos x="9" y="0"/>
                </a:cxn>
                <a:cxn ang="0">
                  <a:pos x="0" y="9"/>
                </a:cxn>
                <a:cxn ang="0">
                  <a:pos x="0" y="111"/>
                </a:cxn>
                <a:cxn ang="0">
                  <a:pos x="9" y="120"/>
                </a:cxn>
                <a:cxn ang="0">
                  <a:pos x="19" y="111"/>
                </a:cxn>
                <a:cxn ang="0">
                  <a:pos x="19" y="9"/>
                </a:cxn>
              </a:cxnLst>
              <a:rect l="0" t="0" r="r" b="b"/>
              <a:pathLst>
                <a:path w="19" h="120">
                  <a:moveTo>
                    <a:pt x="19" y="9"/>
                  </a:moveTo>
                  <a:cubicBezTo>
                    <a:pt x="19" y="4"/>
                    <a:pt x="15" y="0"/>
                    <a:pt x="9" y="0"/>
                  </a:cubicBezTo>
                  <a:cubicBezTo>
                    <a:pt x="4" y="0"/>
                    <a:pt x="0" y="4"/>
                    <a:pt x="0" y="9"/>
                  </a:cubicBezTo>
                  <a:cubicBezTo>
                    <a:pt x="0" y="111"/>
                    <a:pt x="0" y="111"/>
                    <a:pt x="0" y="111"/>
                  </a:cubicBezTo>
                  <a:cubicBezTo>
                    <a:pt x="0" y="116"/>
                    <a:pt x="4" y="120"/>
                    <a:pt x="9" y="120"/>
                  </a:cubicBezTo>
                  <a:cubicBezTo>
                    <a:pt x="15" y="120"/>
                    <a:pt x="19" y="116"/>
                    <a:pt x="19" y="111"/>
                  </a:cubicBezTo>
                  <a:lnTo>
                    <a:pt x="19" y="9"/>
                  </a:lnTo>
                  <a:close/>
                </a:path>
              </a:pathLst>
            </a:custGeom>
            <a:grpFill/>
            <a:ln w="9525">
              <a:noFill/>
              <a:round/>
              <a:headEnd/>
              <a:tailEnd/>
            </a:ln>
          </p:spPr>
          <p:txBody>
            <a:bodyPr/>
            <a:lstStyle/>
            <a:p>
              <a:endParaRPr lang="en-US">
                <a:latin typeface="+mj-lt"/>
              </a:endParaRPr>
            </a:p>
          </p:txBody>
        </p:sp>
        <p:sp>
          <p:nvSpPr>
            <p:cNvPr id="52" name="Freeform 51"/>
            <p:cNvSpPr>
              <a:spLocks/>
            </p:cNvSpPr>
            <p:nvPr/>
          </p:nvSpPr>
          <p:spPr bwMode="black">
            <a:xfrm>
              <a:off x="1817505" y="646870"/>
              <a:ext cx="62848" cy="214384"/>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5" y="0"/>
                    <a:pt x="0" y="4"/>
                    <a:pt x="0" y="9"/>
                  </a:cubicBezTo>
                  <a:cubicBezTo>
                    <a:pt x="0" y="56"/>
                    <a:pt x="0" y="56"/>
                    <a:pt x="0" y="56"/>
                  </a:cubicBezTo>
                  <a:cubicBezTo>
                    <a:pt x="0" y="61"/>
                    <a:pt x="5" y="65"/>
                    <a:pt x="10"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53" name="Freeform 52"/>
            <p:cNvSpPr>
              <a:spLocks/>
            </p:cNvSpPr>
            <p:nvPr/>
          </p:nvSpPr>
          <p:spPr bwMode="black">
            <a:xfrm>
              <a:off x="1991486" y="732931"/>
              <a:ext cx="62848" cy="128323"/>
            </a:xfrm>
            <a:custGeom>
              <a:avLst/>
              <a:gdLst/>
              <a:ahLst/>
              <a:cxnLst>
                <a:cxn ang="0">
                  <a:pos x="19" y="10"/>
                </a:cxn>
                <a:cxn ang="0">
                  <a:pos x="9" y="0"/>
                </a:cxn>
                <a:cxn ang="0">
                  <a:pos x="0" y="10"/>
                </a:cxn>
                <a:cxn ang="0">
                  <a:pos x="0" y="30"/>
                </a:cxn>
                <a:cxn ang="0">
                  <a:pos x="9" y="39"/>
                </a:cxn>
                <a:cxn ang="0">
                  <a:pos x="19" y="30"/>
                </a:cxn>
                <a:cxn ang="0">
                  <a:pos x="19" y="10"/>
                </a:cxn>
              </a:cxnLst>
              <a:rect l="0" t="0" r="r" b="b"/>
              <a:pathLst>
                <a:path w="19" h="39">
                  <a:moveTo>
                    <a:pt x="19" y="10"/>
                  </a:moveTo>
                  <a:cubicBezTo>
                    <a:pt x="19" y="4"/>
                    <a:pt x="15" y="0"/>
                    <a:pt x="9" y="0"/>
                  </a:cubicBezTo>
                  <a:cubicBezTo>
                    <a:pt x="4" y="0"/>
                    <a:pt x="0" y="4"/>
                    <a:pt x="0" y="10"/>
                  </a:cubicBezTo>
                  <a:cubicBezTo>
                    <a:pt x="0" y="30"/>
                    <a:pt x="0" y="30"/>
                    <a:pt x="0" y="30"/>
                  </a:cubicBezTo>
                  <a:cubicBezTo>
                    <a:pt x="0" y="35"/>
                    <a:pt x="4" y="39"/>
                    <a:pt x="9" y="39"/>
                  </a:cubicBezTo>
                  <a:cubicBezTo>
                    <a:pt x="15" y="39"/>
                    <a:pt x="19" y="35"/>
                    <a:pt x="19" y="30"/>
                  </a:cubicBezTo>
                  <a:lnTo>
                    <a:pt x="19" y="10"/>
                  </a:lnTo>
                  <a:close/>
                </a:path>
              </a:pathLst>
            </a:custGeom>
            <a:grpFill/>
            <a:ln w="9525">
              <a:noFill/>
              <a:round/>
              <a:headEnd/>
              <a:tailEnd/>
            </a:ln>
          </p:spPr>
          <p:txBody>
            <a:bodyPr/>
            <a:lstStyle/>
            <a:p>
              <a:endParaRPr lang="en-US">
                <a:latin typeface="+mj-lt"/>
              </a:endParaRPr>
            </a:p>
          </p:txBody>
        </p:sp>
      </p:grpSp>
      <p:sp>
        <p:nvSpPr>
          <p:cNvPr id="21" name="Media Placeholder 20"/>
          <p:cNvSpPr>
            <a:spLocks noGrp="1"/>
          </p:cNvSpPr>
          <p:nvPr>
            <p:ph type="media" sz="quarter" idx="10" hasCustomPrompt="1"/>
          </p:nvPr>
        </p:nvSpPr>
        <p:spPr>
          <a:xfrm>
            <a:off x="2639917" y="778669"/>
            <a:ext cx="5897880" cy="4425696"/>
          </a:xfrm>
          <a:solidFill>
            <a:schemeClr val="tx1">
              <a:lumMod val="50000"/>
            </a:schemeClr>
          </a:solidFill>
          <a:ln>
            <a:noFill/>
          </a:ln>
          <a:effectLst>
            <a:innerShdw blurRad="419100">
              <a:prstClr val="black">
                <a:alpha val="47000"/>
              </a:prstClr>
            </a:innerShdw>
          </a:effectLst>
        </p:spPr>
        <p:style>
          <a:lnRef idx="2">
            <a:schemeClr val="accent1">
              <a:shade val="50000"/>
            </a:schemeClr>
          </a:lnRef>
          <a:fillRef idx="1">
            <a:schemeClr val="accent1"/>
          </a:fillRef>
          <a:effectRef idx="0">
            <a:schemeClr val="accent1"/>
          </a:effectRef>
          <a:fontRef idx="minor">
            <a:schemeClr val="lt1"/>
          </a:fontRef>
        </p:style>
        <p:txBody>
          <a:bodyPr vert="horz" lIns="91440" tIns="45720" rIns="91440" bIns="45720" rtlCol="0" anchor="ctr">
            <a:normAutofit/>
          </a:bodyPr>
          <a:lstStyle>
            <a:lvl1pPr marL="0" indent="0" algn="ctr" defTabSz="914400" rtl="0" eaLnBrk="1" latinLnBrk="0" hangingPunct="1">
              <a:lnSpc>
                <a:spcPct val="95000"/>
              </a:lnSpc>
              <a:spcBef>
                <a:spcPts val="1440"/>
              </a:spcBef>
              <a:buClr>
                <a:srgbClr val="92D050"/>
              </a:buClr>
              <a:buSzPct val="90000"/>
              <a:buFont typeface="Arial" pitchFamily="34" charset="0"/>
              <a:buNone/>
              <a:tabLst/>
              <a:defRPr lang="en-US" sz="1800" kern="1200">
                <a:solidFill>
                  <a:schemeClr val="lt1"/>
                </a:solidFill>
                <a:latin typeface="+mj-lt"/>
                <a:ea typeface="+mn-ea"/>
                <a:cs typeface="+mn-cs"/>
              </a:defRPr>
            </a:lvl1pPr>
          </a:lstStyle>
          <a:p>
            <a:r>
              <a:rPr lang="en-US" dirty="0" smtClean="0"/>
              <a:t>Click icon to add video</a:t>
            </a:r>
            <a:endParaRPr lang="en-US" dirty="0"/>
          </a:p>
        </p:txBody>
      </p:sp>
    </p:spTree>
  </p:cSld>
  <p:clrMapOvr>
    <a:masterClrMapping/>
  </p:clrMapOvr>
  <p:transition>
    <p:wipe dir="r"/>
  </p:transition>
  <p:timing>
    <p:tnLst>
      <p:par>
        <p:cT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preserve="1">
  <p:cSld name="Blank_gradient only">
    <p:spTree>
      <p:nvGrpSpPr>
        <p:cNvPr id="1" name=""/>
        <p:cNvGrpSpPr/>
        <p:nvPr/>
      </p:nvGrpSpPr>
      <p:grpSpPr>
        <a:xfrm>
          <a:off x="0" y="0"/>
          <a:ext cx="0" cy="0"/>
          <a:chOff x="0" y="0"/>
          <a:chExt cx="0" cy="0"/>
        </a:xfrm>
      </p:grpSpPr>
      <p:pic>
        <p:nvPicPr>
          <p:cNvPr id="19" name="Picture 2" descr="C:\Documents and Settings\contractor\Desktop\Blue_Green_Gradient.png"/>
          <p:cNvPicPr>
            <a:picLocks noChangeAspect="1" noChangeArrowheads="1"/>
          </p:cNvPicPr>
          <p:nvPr/>
        </p:nvPicPr>
        <p:blipFill>
          <a:blip r:embed="rId2" cstate="print"/>
          <a:srcRect/>
          <a:stretch>
            <a:fillRect/>
          </a:stretch>
        </p:blipFill>
        <p:spPr bwMode="auto">
          <a:xfrm>
            <a:off x="-12700" y="0"/>
            <a:ext cx="9156700" cy="6858000"/>
          </a:xfrm>
          <a:prstGeom prst="rect">
            <a:avLst/>
          </a:prstGeom>
          <a:noFill/>
        </p:spPr>
      </p:pic>
    </p:spTree>
  </p:cSld>
  <p:clrMapOvr>
    <a:masterClrMapping/>
  </p:clrMapOvr>
  <p:transition>
    <p:wipe dir="r"/>
  </p:transition>
  <p:timing>
    <p:tnLst>
      <p:par>
        <p:cTn id="1" dur="indefinite" restart="never" nodeType="tmRoot"/>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preserve="1">
  <p:cSld name="Blank">
    <p:spTree>
      <p:nvGrpSpPr>
        <p:cNvPr id="1" name=""/>
        <p:cNvGrpSpPr/>
        <p:nvPr/>
      </p:nvGrpSpPr>
      <p:grpSpPr>
        <a:xfrm>
          <a:off x="0" y="0"/>
          <a:ext cx="0" cy="0"/>
          <a:chOff x="0" y="0"/>
          <a:chExt cx="0" cy="0"/>
        </a:xfrm>
      </p:grpSpPr>
      <p:sp>
        <p:nvSpPr>
          <p:cNvPr id="3" name="Rectangle 5"/>
          <p:cNvSpPr>
            <a:spLocks noChangeArrowheads="1"/>
          </p:cNvSpPr>
          <p:nvPr/>
        </p:nvSpPr>
        <p:spPr bwMode="ltGray">
          <a:xfrm>
            <a:off x="7763787" y="6584512"/>
            <a:ext cx="811863" cy="175257"/>
          </a:xfrm>
          <a:prstGeom prst="rect">
            <a:avLst/>
          </a:prstGeom>
          <a:noFill/>
          <a:ln w="9525">
            <a:noFill/>
            <a:miter lim="800000"/>
            <a:headEnd/>
            <a:tailEnd/>
          </a:ln>
          <a:effectLst/>
        </p:spPr>
        <p:txBody>
          <a:bodyPr wrap="none" lIns="82124" tIns="41061" rIns="82124" bIns="41061" anchor="b">
            <a:spAutoFit/>
          </a:bodyPr>
          <a:lstStyle/>
          <a:p>
            <a:pPr marL="0" algn="r" defTabSz="814388" rtl="0" eaLnBrk="1" latinLnBrk="0" hangingPunct="1">
              <a:lnSpc>
                <a:spcPct val="100000"/>
              </a:lnSpc>
            </a:pPr>
            <a:r>
              <a:rPr lang="en-US" sz="600" kern="1200" dirty="0">
                <a:solidFill>
                  <a:srgbClr val="C0C0C0"/>
                </a:solidFill>
                <a:latin typeface="+mj-lt"/>
                <a:ea typeface="+mn-ea"/>
                <a:cs typeface="+mn-cs"/>
              </a:rPr>
              <a:t>Cisco Confidential</a:t>
            </a:r>
          </a:p>
        </p:txBody>
      </p:sp>
      <p:sp>
        <p:nvSpPr>
          <p:cNvPr id="5" name="Rectangle 4"/>
          <p:cNvSpPr>
            <a:spLocks noChangeArrowheads="1"/>
          </p:cNvSpPr>
          <p:nvPr/>
        </p:nvSpPr>
        <p:spPr bwMode="ltGray">
          <a:xfrm>
            <a:off x="251373" y="6586246"/>
            <a:ext cx="3420515" cy="175257"/>
          </a:xfrm>
          <a:prstGeom prst="rect">
            <a:avLst/>
          </a:prstGeom>
          <a:noFill/>
          <a:ln w="9525">
            <a:noFill/>
            <a:miter lim="800000"/>
            <a:headEnd/>
            <a:tailEnd/>
          </a:ln>
          <a:effectLst/>
        </p:spPr>
        <p:txBody>
          <a:bodyPr wrap="square" lIns="82124" tIns="41061" rIns="82124" bIns="41061" anchor="b" anchorCtr="0">
            <a:spAutoFit/>
          </a:bodyPr>
          <a:lstStyle/>
          <a:p>
            <a:pPr algn="l" defTabSz="814388">
              <a:lnSpc>
                <a:spcPct val="100000"/>
              </a:lnSpc>
            </a:pPr>
            <a:r>
              <a:rPr lang="en-US" sz="600" dirty="0" smtClean="0">
                <a:solidFill>
                  <a:srgbClr val="C0C0C0"/>
                </a:solidFill>
                <a:latin typeface="+mj-lt"/>
              </a:rPr>
              <a:t>© 2010 Cisco and/or its affiliates. All rights reserved.</a:t>
            </a:r>
            <a:endParaRPr lang="en-US" sz="600" dirty="0">
              <a:solidFill>
                <a:srgbClr val="C0C0C0"/>
              </a:solidFill>
              <a:latin typeface="+mj-lt"/>
            </a:endParaRPr>
          </a:p>
        </p:txBody>
      </p:sp>
      <p:sp>
        <p:nvSpPr>
          <p:cNvPr id="6" name="Rectangle 7"/>
          <p:cNvSpPr>
            <a:spLocks noChangeArrowheads="1"/>
          </p:cNvSpPr>
          <p:nvPr/>
        </p:nvSpPr>
        <p:spPr bwMode="ltGray">
          <a:xfrm>
            <a:off x="8639981" y="6580408"/>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rgbClr val="C0C0C0"/>
                </a:solidFill>
                <a:latin typeface="+mj-lt"/>
              </a:rPr>
              <a:pPr algn="r" defTabSz="814388">
                <a:lnSpc>
                  <a:spcPct val="100000"/>
                </a:lnSpc>
              </a:pPr>
              <a:t>‹#›</a:t>
            </a:fld>
            <a:endParaRPr lang="en-US" sz="600" dirty="0">
              <a:solidFill>
                <a:srgbClr val="C0C0C0"/>
              </a:solidFill>
              <a:latin typeface="+mj-lt"/>
            </a:endParaRPr>
          </a:p>
        </p:txBody>
      </p:sp>
    </p:spTree>
  </p:cSld>
  <p:clrMapOvr>
    <a:masterClrMapping/>
  </p:clrMapOvr>
  <p:transition>
    <p:wipe dir="r"/>
  </p:transition>
  <p:timing>
    <p:tnLst>
      <p:par>
        <p:cTn id="1" dur="indefinite" restart="never" nodeType="tmRoot"/>
      </p:par>
    </p:tn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preserve="1">
  <p:cSld name="Closing Slide_green">
    <p:spTree>
      <p:nvGrpSpPr>
        <p:cNvPr id="1" name=""/>
        <p:cNvGrpSpPr/>
        <p:nvPr/>
      </p:nvGrpSpPr>
      <p:grpSpPr>
        <a:xfrm>
          <a:off x="0" y="0"/>
          <a:ext cx="0" cy="0"/>
          <a:chOff x="0" y="0"/>
          <a:chExt cx="0" cy="0"/>
        </a:xfrm>
      </p:grpSpPr>
      <p:pic>
        <p:nvPicPr>
          <p:cNvPr id="19" name="Picture 2" descr="C:\Documents and Settings\contractor\Desktop\Blue_Green_Gradient.png"/>
          <p:cNvPicPr>
            <a:picLocks noChangeAspect="1" noChangeArrowheads="1"/>
          </p:cNvPicPr>
          <p:nvPr/>
        </p:nvPicPr>
        <p:blipFill>
          <a:blip r:embed="rId2" cstate="print"/>
          <a:srcRect/>
          <a:stretch>
            <a:fillRect/>
          </a:stretch>
        </p:blipFill>
        <p:spPr bwMode="auto">
          <a:xfrm>
            <a:off x="-12700" y="0"/>
            <a:ext cx="9156700" cy="6858000"/>
          </a:xfrm>
          <a:prstGeom prst="rect">
            <a:avLst/>
          </a:prstGeom>
          <a:noFill/>
        </p:spPr>
      </p:pic>
      <p:sp>
        <p:nvSpPr>
          <p:cNvPr id="20" name="Rectangle 19"/>
          <p:cNvSpPr>
            <a:spLocks noChangeArrowheads="1"/>
          </p:cNvSpPr>
          <p:nvPr/>
        </p:nvSpPr>
        <p:spPr bwMode="black">
          <a:xfrm>
            <a:off x="4373702" y="5844550"/>
            <a:ext cx="41443" cy="157016"/>
          </a:xfrm>
          <a:prstGeom prst="rect">
            <a:avLst/>
          </a:prstGeom>
          <a:solidFill>
            <a:schemeClr val="bg1"/>
          </a:solidFill>
          <a:ln w="9525">
            <a:noFill/>
            <a:miter lim="800000"/>
            <a:headEnd/>
            <a:tailEnd/>
          </a:ln>
        </p:spPr>
        <p:txBody>
          <a:bodyPr/>
          <a:lstStyle/>
          <a:p>
            <a:endParaRPr lang="en-US">
              <a:solidFill>
                <a:srgbClr val="0096D6"/>
              </a:solidFill>
              <a:latin typeface="+mj-lt"/>
            </a:endParaRPr>
          </a:p>
        </p:txBody>
      </p:sp>
      <p:sp>
        <p:nvSpPr>
          <p:cNvPr id="21" name="Freeform 20"/>
          <p:cNvSpPr>
            <a:spLocks/>
          </p:cNvSpPr>
          <p:nvPr/>
        </p:nvSpPr>
        <p:spPr bwMode="black">
          <a:xfrm>
            <a:off x="4615130" y="5840202"/>
            <a:ext cx="119991" cy="165712"/>
          </a:xfrm>
          <a:custGeom>
            <a:avLst/>
            <a:gdLst/>
            <a:ahLst/>
            <a:cxnLst>
              <a:cxn ang="0">
                <a:pos x="58" y="24"/>
              </a:cxn>
              <a:cxn ang="0">
                <a:pos x="42" y="20"/>
              </a:cxn>
              <a:cxn ang="0">
                <a:pos x="21" y="40"/>
              </a:cxn>
              <a:cxn ang="0">
                <a:pos x="42" y="60"/>
              </a:cxn>
              <a:cxn ang="0">
                <a:pos x="58" y="56"/>
              </a:cxn>
              <a:cxn ang="0">
                <a:pos x="58" y="77"/>
              </a:cxn>
              <a:cxn ang="0">
                <a:pos x="41" y="80"/>
              </a:cxn>
              <a:cxn ang="0">
                <a:pos x="0" y="40"/>
              </a:cxn>
              <a:cxn ang="0">
                <a:pos x="41" y="0"/>
              </a:cxn>
              <a:cxn ang="0">
                <a:pos x="58" y="3"/>
              </a:cxn>
              <a:cxn ang="0">
                <a:pos x="58" y="24"/>
              </a:cxn>
            </a:cxnLst>
            <a:rect l="0" t="0" r="r" b="b"/>
            <a:pathLst>
              <a:path w="58" h="80">
                <a:moveTo>
                  <a:pt x="58" y="24"/>
                </a:moveTo>
                <a:cubicBezTo>
                  <a:pt x="58" y="23"/>
                  <a:pt x="51" y="20"/>
                  <a:pt x="42" y="20"/>
                </a:cubicBezTo>
                <a:cubicBezTo>
                  <a:pt x="30" y="20"/>
                  <a:pt x="21" y="28"/>
                  <a:pt x="21" y="40"/>
                </a:cubicBezTo>
                <a:cubicBezTo>
                  <a:pt x="21" y="51"/>
                  <a:pt x="29" y="60"/>
                  <a:pt x="42" y="60"/>
                </a:cubicBezTo>
                <a:cubicBezTo>
                  <a:pt x="51" y="60"/>
                  <a:pt x="57" y="57"/>
                  <a:pt x="58" y="56"/>
                </a:cubicBezTo>
                <a:cubicBezTo>
                  <a:pt x="58" y="77"/>
                  <a:pt x="58" y="77"/>
                  <a:pt x="58" y="77"/>
                </a:cubicBezTo>
                <a:cubicBezTo>
                  <a:pt x="56" y="78"/>
                  <a:pt x="49" y="80"/>
                  <a:pt x="41" y="80"/>
                </a:cubicBezTo>
                <a:cubicBezTo>
                  <a:pt x="19" y="80"/>
                  <a:pt x="0" y="65"/>
                  <a:pt x="0" y="40"/>
                </a:cubicBezTo>
                <a:cubicBezTo>
                  <a:pt x="0" y="17"/>
                  <a:pt x="17" y="0"/>
                  <a:pt x="41" y="0"/>
                </a:cubicBezTo>
                <a:cubicBezTo>
                  <a:pt x="50" y="0"/>
                  <a:pt x="56" y="3"/>
                  <a:pt x="58" y="3"/>
                </a:cubicBezTo>
                <a:lnTo>
                  <a:pt x="58" y="24"/>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22" name="Freeform 21"/>
          <p:cNvSpPr>
            <a:spLocks/>
          </p:cNvSpPr>
          <p:nvPr/>
        </p:nvSpPr>
        <p:spPr bwMode="black">
          <a:xfrm>
            <a:off x="4200221" y="5840202"/>
            <a:ext cx="119991" cy="165712"/>
          </a:xfrm>
          <a:custGeom>
            <a:avLst/>
            <a:gdLst/>
            <a:ahLst/>
            <a:cxnLst>
              <a:cxn ang="0">
                <a:pos x="58" y="24"/>
              </a:cxn>
              <a:cxn ang="0">
                <a:pos x="42" y="20"/>
              </a:cxn>
              <a:cxn ang="0">
                <a:pos x="21" y="40"/>
              </a:cxn>
              <a:cxn ang="0">
                <a:pos x="42" y="60"/>
              </a:cxn>
              <a:cxn ang="0">
                <a:pos x="58" y="56"/>
              </a:cxn>
              <a:cxn ang="0">
                <a:pos x="58" y="77"/>
              </a:cxn>
              <a:cxn ang="0">
                <a:pos x="40" y="80"/>
              </a:cxn>
              <a:cxn ang="0">
                <a:pos x="0" y="40"/>
              </a:cxn>
              <a:cxn ang="0">
                <a:pos x="40" y="0"/>
              </a:cxn>
              <a:cxn ang="0">
                <a:pos x="58" y="3"/>
              </a:cxn>
              <a:cxn ang="0">
                <a:pos x="58" y="24"/>
              </a:cxn>
            </a:cxnLst>
            <a:rect l="0" t="0" r="r" b="b"/>
            <a:pathLst>
              <a:path w="58" h="80">
                <a:moveTo>
                  <a:pt x="58" y="24"/>
                </a:moveTo>
                <a:cubicBezTo>
                  <a:pt x="57" y="23"/>
                  <a:pt x="51" y="20"/>
                  <a:pt x="42" y="20"/>
                </a:cubicBezTo>
                <a:cubicBezTo>
                  <a:pt x="29" y="20"/>
                  <a:pt x="21" y="28"/>
                  <a:pt x="21" y="40"/>
                </a:cubicBezTo>
                <a:cubicBezTo>
                  <a:pt x="21" y="51"/>
                  <a:pt x="29" y="60"/>
                  <a:pt x="42" y="60"/>
                </a:cubicBezTo>
                <a:cubicBezTo>
                  <a:pt x="51" y="60"/>
                  <a:pt x="57" y="57"/>
                  <a:pt x="58" y="56"/>
                </a:cubicBezTo>
                <a:cubicBezTo>
                  <a:pt x="58" y="77"/>
                  <a:pt x="58" y="77"/>
                  <a:pt x="58" y="77"/>
                </a:cubicBezTo>
                <a:cubicBezTo>
                  <a:pt x="56" y="78"/>
                  <a:pt x="49" y="80"/>
                  <a:pt x="40" y="80"/>
                </a:cubicBezTo>
                <a:cubicBezTo>
                  <a:pt x="19" y="80"/>
                  <a:pt x="0" y="65"/>
                  <a:pt x="0" y="40"/>
                </a:cubicBezTo>
                <a:cubicBezTo>
                  <a:pt x="0" y="17"/>
                  <a:pt x="17" y="0"/>
                  <a:pt x="40" y="0"/>
                </a:cubicBezTo>
                <a:cubicBezTo>
                  <a:pt x="49" y="0"/>
                  <a:pt x="56" y="3"/>
                  <a:pt x="58" y="3"/>
                </a:cubicBezTo>
                <a:lnTo>
                  <a:pt x="58" y="24"/>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23" name="Freeform 22"/>
          <p:cNvSpPr>
            <a:spLocks noEditPoints="1"/>
          </p:cNvSpPr>
          <p:nvPr/>
        </p:nvSpPr>
        <p:spPr bwMode="black">
          <a:xfrm>
            <a:off x="4778491" y="5840202"/>
            <a:ext cx="164807" cy="165712"/>
          </a:xfrm>
          <a:custGeom>
            <a:avLst/>
            <a:gdLst/>
            <a:ahLst/>
            <a:cxnLst>
              <a:cxn ang="0">
                <a:pos x="80" y="40"/>
              </a:cxn>
              <a:cxn ang="0">
                <a:pos x="40" y="80"/>
              </a:cxn>
              <a:cxn ang="0">
                <a:pos x="0" y="40"/>
              </a:cxn>
              <a:cxn ang="0">
                <a:pos x="40" y="0"/>
              </a:cxn>
              <a:cxn ang="0">
                <a:pos x="80" y="40"/>
              </a:cxn>
              <a:cxn ang="0">
                <a:pos x="40" y="20"/>
              </a:cxn>
              <a:cxn ang="0">
                <a:pos x="20" y="40"/>
              </a:cxn>
              <a:cxn ang="0">
                <a:pos x="40" y="60"/>
              </a:cxn>
              <a:cxn ang="0">
                <a:pos x="60" y="40"/>
              </a:cxn>
              <a:cxn ang="0">
                <a:pos x="40" y="20"/>
              </a:cxn>
            </a:cxnLst>
            <a:rect l="0" t="0" r="r" b="b"/>
            <a:pathLst>
              <a:path w="80" h="80">
                <a:moveTo>
                  <a:pt x="80" y="40"/>
                </a:moveTo>
                <a:cubicBezTo>
                  <a:pt x="80" y="62"/>
                  <a:pt x="64" y="80"/>
                  <a:pt x="40" y="80"/>
                </a:cubicBezTo>
                <a:cubicBezTo>
                  <a:pt x="16" y="80"/>
                  <a:pt x="0" y="62"/>
                  <a:pt x="0" y="40"/>
                </a:cubicBezTo>
                <a:cubicBezTo>
                  <a:pt x="0" y="18"/>
                  <a:pt x="16" y="0"/>
                  <a:pt x="40" y="0"/>
                </a:cubicBezTo>
                <a:cubicBezTo>
                  <a:pt x="64" y="0"/>
                  <a:pt x="80" y="18"/>
                  <a:pt x="80" y="40"/>
                </a:cubicBezTo>
                <a:moveTo>
                  <a:pt x="40" y="20"/>
                </a:moveTo>
                <a:cubicBezTo>
                  <a:pt x="29" y="20"/>
                  <a:pt x="20" y="29"/>
                  <a:pt x="20" y="40"/>
                </a:cubicBezTo>
                <a:cubicBezTo>
                  <a:pt x="20" y="51"/>
                  <a:pt x="29" y="60"/>
                  <a:pt x="40" y="60"/>
                </a:cubicBezTo>
                <a:cubicBezTo>
                  <a:pt x="51" y="60"/>
                  <a:pt x="60" y="51"/>
                  <a:pt x="60" y="40"/>
                </a:cubicBezTo>
                <a:cubicBezTo>
                  <a:pt x="60" y="29"/>
                  <a:pt x="51" y="20"/>
                  <a:pt x="40" y="20"/>
                </a:cubicBezTo>
              </a:path>
            </a:pathLst>
          </a:custGeom>
          <a:solidFill>
            <a:schemeClr val="bg1"/>
          </a:solidFill>
          <a:ln w="9525">
            <a:noFill/>
            <a:round/>
            <a:headEnd/>
            <a:tailEnd/>
          </a:ln>
        </p:spPr>
        <p:txBody>
          <a:bodyPr/>
          <a:lstStyle/>
          <a:p>
            <a:endParaRPr lang="en-US">
              <a:solidFill>
                <a:srgbClr val="0096D6"/>
              </a:solidFill>
              <a:latin typeface="+mj-lt"/>
            </a:endParaRPr>
          </a:p>
        </p:txBody>
      </p:sp>
      <p:sp>
        <p:nvSpPr>
          <p:cNvPr id="24" name="Freeform 23"/>
          <p:cNvSpPr>
            <a:spLocks/>
          </p:cNvSpPr>
          <p:nvPr/>
        </p:nvSpPr>
        <p:spPr bwMode="black">
          <a:xfrm>
            <a:off x="4468634" y="5840202"/>
            <a:ext cx="107462" cy="165712"/>
          </a:xfrm>
          <a:custGeom>
            <a:avLst/>
            <a:gdLst/>
            <a:ahLst/>
            <a:cxnLst>
              <a:cxn ang="0">
                <a:pos x="47" y="19"/>
              </a:cxn>
              <a:cxn ang="0">
                <a:pos x="32" y="17"/>
              </a:cxn>
              <a:cxn ang="0">
                <a:pos x="20" y="23"/>
              </a:cxn>
              <a:cxn ang="0">
                <a:pos x="29" y="30"/>
              </a:cxn>
              <a:cxn ang="0">
                <a:pos x="34" y="32"/>
              </a:cxn>
              <a:cxn ang="0">
                <a:pos x="52" y="54"/>
              </a:cxn>
              <a:cxn ang="0">
                <a:pos x="21" y="80"/>
              </a:cxn>
              <a:cxn ang="0">
                <a:pos x="0" y="77"/>
              </a:cxn>
              <a:cxn ang="0">
                <a:pos x="0" y="60"/>
              </a:cxn>
              <a:cxn ang="0">
                <a:pos x="18" y="63"/>
              </a:cxn>
              <a:cxn ang="0">
                <a:pos x="32" y="56"/>
              </a:cxn>
              <a:cxn ang="0">
                <a:pos x="23" y="48"/>
              </a:cxn>
              <a:cxn ang="0">
                <a:pos x="19" y="47"/>
              </a:cxn>
              <a:cxn ang="0">
                <a:pos x="0" y="24"/>
              </a:cxn>
              <a:cxn ang="0">
                <a:pos x="28" y="0"/>
              </a:cxn>
              <a:cxn ang="0">
                <a:pos x="47" y="3"/>
              </a:cxn>
              <a:cxn ang="0">
                <a:pos x="47" y="19"/>
              </a:cxn>
            </a:cxnLst>
            <a:rect l="0" t="0" r="r" b="b"/>
            <a:pathLst>
              <a:path w="52" h="80">
                <a:moveTo>
                  <a:pt x="47" y="19"/>
                </a:moveTo>
                <a:cubicBezTo>
                  <a:pt x="47" y="19"/>
                  <a:pt x="38" y="17"/>
                  <a:pt x="32" y="17"/>
                </a:cubicBezTo>
                <a:cubicBezTo>
                  <a:pt x="24" y="17"/>
                  <a:pt x="20" y="19"/>
                  <a:pt x="20" y="23"/>
                </a:cubicBezTo>
                <a:cubicBezTo>
                  <a:pt x="20" y="28"/>
                  <a:pt x="26" y="29"/>
                  <a:pt x="29" y="30"/>
                </a:cubicBezTo>
                <a:cubicBezTo>
                  <a:pt x="34" y="32"/>
                  <a:pt x="34" y="32"/>
                  <a:pt x="34" y="32"/>
                </a:cubicBezTo>
                <a:cubicBezTo>
                  <a:pt x="47" y="36"/>
                  <a:pt x="52" y="45"/>
                  <a:pt x="52" y="54"/>
                </a:cubicBezTo>
                <a:cubicBezTo>
                  <a:pt x="52" y="73"/>
                  <a:pt x="35" y="80"/>
                  <a:pt x="21" y="80"/>
                </a:cubicBezTo>
                <a:cubicBezTo>
                  <a:pt x="10" y="80"/>
                  <a:pt x="1" y="78"/>
                  <a:pt x="0" y="77"/>
                </a:cubicBezTo>
                <a:cubicBezTo>
                  <a:pt x="0" y="60"/>
                  <a:pt x="0" y="60"/>
                  <a:pt x="0" y="60"/>
                </a:cubicBezTo>
                <a:cubicBezTo>
                  <a:pt x="2" y="60"/>
                  <a:pt x="10" y="63"/>
                  <a:pt x="18" y="63"/>
                </a:cubicBezTo>
                <a:cubicBezTo>
                  <a:pt x="28" y="63"/>
                  <a:pt x="32" y="60"/>
                  <a:pt x="32" y="56"/>
                </a:cubicBezTo>
                <a:cubicBezTo>
                  <a:pt x="32" y="52"/>
                  <a:pt x="28" y="49"/>
                  <a:pt x="23" y="48"/>
                </a:cubicBezTo>
                <a:cubicBezTo>
                  <a:pt x="22" y="48"/>
                  <a:pt x="21" y="47"/>
                  <a:pt x="19" y="47"/>
                </a:cubicBezTo>
                <a:cubicBezTo>
                  <a:pt x="9" y="43"/>
                  <a:pt x="0" y="37"/>
                  <a:pt x="0" y="24"/>
                </a:cubicBezTo>
                <a:cubicBezTo>
                  <a:pt x="0" y="10"/>
                  <a:pt x="10" y="0"/>
                  <a:pt x="28" y="0"/>
                </a:cubicBezTo>
                <a:cubicBezTo>
                  <a:pt x="37" y="0"/>
                  <a:pt x="46" y="3"/>
                  <a:pt x="47" y="3"/>
                </a:cubicBezTo>
                <a:lnTo>
                  <a:pt x="47" y="1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25" name="Freeform 24"/>
          <p:cNvSpPr>
            <a:spLocks/>
          </p:cNvSpPr>
          <p:nvPr/>
        </p:nvSpPr>
        <p:spPr bwMode="black">
          <a:xfrm>
            <a:off x="4117817" y="5654198"/>
            <a:ext cx="39033" cy="80682"/>
          </a:xfrm>
          <a:custGeom>
            <a:avLst/>
            <a:gdLst/>
            <a:ahLst/>
            <a:cxnLst>
              <a:cxn ang="0">
                <a:pos x="19" y="10"/>
              </a:cxn>
              <a:cxn ang="0">
                <a:pos x="10" y="0"/>
              </a:cxn>
              <a:cxn ang="0">
                <a:pos x="0" y="10"/>
              </a:cxn>
              <a:cxn ang="0">
                <a:pos x="0" y="30"/>
              </a:cxn>
              <a:cxn ang="0">
                <a:pos x="10" y="39"/>
              </a:cxn>
              <a:cxn ang="0">
                <a:pos x="19" y="30"/>
              </a:cxn>
              <a:cxn ang="0">
                <a:pos x="19" y="10"/>
              </a:cxn>
            </a:cxnLst>
            <a:rect l="0" t="0" r="r" b="b"/>
            <a:pathLst>
              <a:path w="19" h="39">
                <a:moveTo>
                  <a:pt x="19" y="10"/>
                </a:moveTo>
                <a:cubicBezTo>
                  <a:pt x="19" y="4"/>
                  <a:pt x="15" y="0"/>
                  <a:pt x="10" y="0"/>
                </a:cubicBezTo>
                <a:cubicBezTo>
                  <a:pt x="4" y="0"/>
                  <a:pt x="0" y="4"/>
                  <a:pt x="0" y="10"/>
                </a:cubicBezTo>
                <a:cubicBezTo>
                  <a:pt x="0" y="30"/>
                  <a:pt x="0" y="30"/>
                  <a:pt x="0" y="30"/>
                </a:cubicBezTo>
                <a:cubicBezTo>
                  <a:pt x="0" y="35"/>
                  <a:pt x="4" y="39"/>
                  <a:pt x="10" y="39"/>
                </a:cubicBezTo>
                <a:cubicBezTo>
                  <a:pt x="15" y="39"/>
                  <a:pt x="19" y="35"/>
                  <a:pt x="19" y="30"/>
                </a:cubicBezTo>
                <a:lnTo>
                  <a:pt x="19" y="10"/>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26" name="Freeform 25"/>
          <p:cNvSpPr>
            <a:spLocks/>
          </p:cNvSpPr>
          <p:nvPr/>
        </p:nvSpPr>
        <p:spPr bwMode="black">
          <a:xfrm>
            <a:off x="4227206" y="5600088"/>
            <a:ext cx="39033" cy="134792"/>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4" y="0"/>
                  <a:pt x="9" y="0"/>
                </a:cubicBezTo>
                <a:cubicBezTo>
                  <a:pt x="4" y="0"/>
                  <a:pt x="0" y="4"/>
                  <a:pt x="0" y="9"/>
                </a:cubicBezTo>
                <a:cubicBezTo>
                  <a:pt x="0" y="56"/>
                  <a:pt x="0" y="56"/>
                  <a:pt x="0" y="56"/>
                </a:cubicBezTo>
                <a:cubicBezTo>
                  <a:pt x="0" y="61"/>
                  <a:pt x="4" y="65"/>
                  <a:pt x="9" y="65"/>
                </a:cubicBezTo>
                <a:cubicBezTo>
                  <a:pt x="14"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27" name="Freeform 26"/>
          <p:cNvSpPr>
            <a:spLocks/>
          </p:cNvSpPr>
          <p:nvPr/>
        </p:nvSpPr>
        <p:spPr bwMode="black">
          <a:xfrm>
            <a:off x="4334669" y="5525687"/>
            <a:ext cx="39033" cy="248327"/>
          </a:xfrm>
          <a:custGeom>
            <a:avLst/>
            <a:gdLst/>
            <a:ahLst/>
            <a:cxnLst>
              <a:cxn ang="0">
                <a:pos x="19" y="9"/>
              </a:cxn>
              <a:cxn ang="0">
                <a:pos x="10" y="0"/>
              </a:cxn>
              <a:cxn ang="0">
                <a:pos x="0" y="9"/>
              </a:cxn>
              <a:cxn ang="0">
                <a:pos x="0" y="111"/>
              </a:cxn>
              <a:cxn ang="0">
                <a:pos x="10" y="120"/>
              </a:cxn>
              <a:cxn ang="0">
                <a:pos x="19" y="111"/>
              </a:cxn>
              <a:cxn ang="0">
                <a:pos x="19" y="9"/>
              </a:cxn>
            </a:cxnLst>
            <a:rect l="0" t="0" r="r" b="b"/>
            <a:pathLst>
              <a:path w="19" h="120">
                <a:moveTo>
                  <a:pt x="19" y="9"/>
                </a:moveTo>
                <a:cubicBezTo>
                  <a:pt x="19" y="4"/>
                  <a:pt x="15" y="0"/>
                  <a:pt x="10" y="0"/>
                </a:cubicBezTo>
                <a:cubicBezTo>
                  <a:pt x="5" y="0"/>
                  <a:pt x="0" y="4"/>
                  <a:pt x="0" y="9"/>
                </a:cubicBezTo>
                <a:cubicBezTo>
                  <a:pt x="0" y="111"/>
                  <a:pt x="0" y="111"/>
                  <a:pt x="0" y="111"/>
                </a:cubicBezTo>
                <a:cubicBezTo>
                  <a:pt x="0" y="116"/>
                  <a:pt x="5" y="120"/>
                  <a:pt x="10" y="120"/>
                </a:cubicBezTo>
                <a:cubicBezTo>
                  <a:pt x="15" y="120"/>
                  <a:pt x="19" y="116"/>
                  <a:pt x="19" y="111"/>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28" name="Freeform 27"/>
          <p:cNvSpPr>
            <a:spLocks/>
          </p:cNvSpPr>
          <p:nvPr/>
        </p:nvSpPr>
        <p:spPr bwMode="black">
          <a:xfrm>
            <a:off x="4444058" y="5600088"/>
            <a:ext cx="39033" cy="134792"/>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5" y="0"/>
                  <a:pt x="9" y="0"/>
                </a:cubicBezTo>
                <a:cubicBezTo>
                  <a:pt x="4" y="0"/>
                  <a:pt x="0" y="4"/>
                  <a:pt x="0" y="9"/>
                </a:cubicBezTo>
                <a:cubicBezTo>
                  <a:pt x="0" y="56"/>
                  <a:pt x="0" y="56"/>
                  <a:pt x="0" y="56"/>
                </a:cubicBezTo>
                <a:cubicBezTo>
                  <a:pt x="0" y="61"/>
                  <a:pt x="4" y="65"/>
                  <a:pt x="9" y="65"/>
                </a:cubicBezTo>
                <a:cubicBezTo>
                  <a:pt x="15"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29" name="Freeform 28"/>
          <p:cNvSpPr>
            <a:spLocks/>
          </p:cNvSpPr>
          <p:nvPr/>
        </p:nvSpPr>
        <p:spPr bwMode="black">
          <a:xfrm>
            <a:off x="4551038" y="5654198"/>
            <a:ext cx="41443" cy="80682"/>
          </a:xfrm>
          <a:custGeom>
            <a:avLst/>
            <a:gdLst/>
            <a:ahLst/>
            <a:cxnLst>
              <a:cxn ang="0">
                <a:pos x="20" y="10"/>
              </a:cxn>
              <a:cxn ang="0">
                <a:pos x="10" y="0"/>
              </a:cxn>
              <a:cxn ang="0">
                <a:pos x="0" y="10"/>
              </a:cxn>
              <a:cxn ang="0">
                <a:pos x="0" y="30"/>
              </a:cxn>
              <a:cxn ang="0">
                <a:pos x="10" y="39"/>
              </a:cxn>
              <a:cxn ang="0">
                <a:pos x="20" y="30"/>
              </a:cxn>
              <a:cxn ang="0">
                <a:pos x="20" y="10"/>
              </a:cxn>
            </a:cxnLst>
            <a:rect l="0" t="0" r="r" b="b"/>
            <a:pathLst>
              <a:path w="20" h="39">
                <a:moveTo>
                  <a:pt x="20" y="10"/>
                </a:moveTo>
                <a:cubicBezTo>
                  <a:pt x="20" y="4"/>
                  <a:pt x="15" y="0"/>
                  <a:pt x="10" y="0"/>
                </a:cubicBezTo>
                <a:cubicBezTo>
                  <a:pt x="5" y="0"/>
                  <a:pt x="0" y="4"/>
                  <a:pt x="0" y="10"/>
                </a:cubicBezTo>
                <a:cubicBezTo>
                  <a:pt x="0" y="30"/>
                  <a:pt x="0" y="30"/>
                  <a:pt x="0" y="30"/>
                </a:cubicBezTo>
                <a:cubicBezTo>
                  <a:pt x="0" y="35"/>
                  <a:pt x="5" y="39"/>
                  <a:pt x="10" y="39"/>
                </a:cubicBezTo>
                <a:cubicBezTo>
                  <a:pt x="15" y="39"/>
                  <a:pt x="20" y="35"/>
                  <a:pt x="20" y="30"/>
                </a:cubicBezTo>
                <a:lnTo>
                  <a:pt x="20" y="10"/>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30" name="Freeform 29"/>
          <p:cNvSpPr>
            <a:spLocks/>
          </p:cNvSpPr>
          <p:nvPr/>
        </p:nvSpPr>
        <p:spPr bwMode="black">
          <a:xfrm>
            <a:off x="4660428" y="5600088"/>
            <a:ext cx="39515" cy="134792"/>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4" y="0"/>
                  <a:pt x="0" y="4"/>
                  <a:pt x="0" y="9"/>
                </a:cubicBezTo>
                <a:cubicBezTo>
                  <a:pt x="0" y="56"/>
                  <a:pt x="0" y="56"/>
                  <a:pt x="0" y="56"/>
                </a:cubicBezTo>
                <a:cubicBezTo>
                  <a:pt x="0" y="61"/>
                  <a:pt x="4" y="65"/>
                  <a:pt x="10" y="65"/>
                </a:cubicBezTo>
                <a:cubicBezTo>
                  <a:pt x="15"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31" name="Freeform 30"/>
          <p:cNvSpPr>
            <a:spLocks/>
          </p:cNvSpPr>
          <p:nvPr/>
        </p:nvSpPr>
        <p:spPr bwMode="black">
          <a:xfrm>
            <a:off x="4769818" y="5525687"/>
            <a:ext cx="39515" cy="248327"/>
          </a:xfrm>
          <a:custGeom>
            <a:avLst/>
            <a:gdLst/>
            <a:ahLst/>
            <a:cxnLst>
              <a:cxn ang="0">
                <a:pos x="19" y="9"/>
              </a:cxn>
              <a:cxn ang="0">
                <a:pos x="9" y="0"/>
              </a:cxn>
              <a:cxn ang="0">
                <a:pos x="0" y="9"/>
              </a:cxn>
              <a:cxn ang="0">
                <a:pos x="0" y="111"/>
              </a:cxn>
              <a:cxn ang="0">
                <a:pos x="9" y="120"/>
              </a:cxn>
              <a:cxn ang="0">
                <a:pos x="19" y="111"/>
              </a:cxn>
              <a:cxn ang="0">
                <a:pos x="19" y="9"/>
              </a:cxn>
            </a:cxnLst>
            <a:rect l="0" t="0" r="r" b="b"/>
            <a:pathLst>
              <a:path w="19" h="120">
                <a:moveTo>
                  <a:pt x="19" y="9"/>
                </a:moveTo>
                <a:cubicBezTo>
                  <a:pt x="19" y="4"/>
                  <a:pt x="15" y="0"/>
                  <a:pt x="9" y="0"/>
                </a:cubicBezTo>
                <a:cubicBezTo>
                  <a:pt x="4" y="0"/>
                  <a:pt x="0" y="4"/>
                  <a:pt x="0" y="9"/>
                </a:cubicBezTo>
                <a:cubicBezTo>
                  <a:pt x="0" y="111"/>
                  <a:pt x="0" y="111"/>
                  <a:pt x="0" y="111"/>
                </a:cubicBezTo>
                <a:cubicBezTo>
                  <a:pt x="0" y="116"/>
                  <a:pt x="4" y="120"/>
                  <a:pt x="9" y="120"/>
                </a:cubicBezTo>
                <a:cubicBezTo>
                  <a:pt x="15" y="120"/>
                  <a:pt x="19" y="116"/>
                  <a:pt x="19" y="111"/>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32" name="Freeform 31"/>
          <p:cNvSpPr>
            <a:spLocks/>
          </p:cNvSpPr>
          <p:nvPr/>
        </p:nvSpPr>
        <p:spPr bwMode="black">
          <a:xfrm>
            <a:off x="4877279" y="5600088"/>
            <a:ext cx="39515" cy="134792"/>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5" y="0"/>
                  <a:pt x="0" y="4"/>
                  <a:pt x="0" y="9"/>
                </a:cubicBezTo>
                <a:cubicBezTo>
                  <a:pt x="0" y="56"/>
                  <a:pt x="0" y="56"/>
                  <a:pt x="0" y="56"/>
                </a:cubicBezTo>
                <a:cubicBezTo>
                  <a:pt x="0" y="61"/>
                  <a:pt x="5" y="65"/>
                  <a:pt x="10" y="65"/>
                </a:cubicBezTo>
                <a:cubicBezTo>
                  <a:pt x="15"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33" name="Freeform 32"/>
          <p:cNvSpPr>
            <a:spLocks/>
          </p:cNvSpPr>
          <p:nvPr/>
        </p:nvSpPr>
        <p:spPr bwMode="black">
          <a:xfrm>
            <a:off x="4986669" y="5654198"/>
            <a:ext cx="39515" cy="80682"/>
          </a:xfrm>
          <a:custGeom>
            <a:avLst/>
            <a:gdLst/>
            <a:ahLst/>
            <a:cxnLst>
              <a:cxn ang="0">
                <a:pos x="19" y="10"/>
              </a:cxn>
              <a:cxn ang="0">
                <a:pos x="9" y="0"/>
              </a:cxn>
              <a:cxn ang="0">
                <a:pos x="0" y="10"/>
              </a:cxn>
              <a:cxn ang="0">
                <a:pos x="0" y="30"/>
              </a:cxn>
              <a:cxn ang="0">
                <a:pos x="9" y="39"/>
              </a:cxn>
              <a:cxn ang="0">
                <a:pos x="19" y="30"/>
              </a:cxn>
              <a:cxn ang="0">
                <a:pos x="19" y="10"/>
              </a:cxn>
            </a:cxnLst>
            <a:rect l="0" t="0" r="r" b="b"/>
            <a:pathLst>
              <a:path w="19" h="39">
                <a:moveTo>
                  <a:pt x="19" y="10"/>
                </a:moveTo>
                <a:cubicBezTo>
                  <a:pt x="19" y="4"/>
                  <a:pt x="15" y="0"/>
                  <a:pt x="9" y="0"/>
                </a:cubicBezTo>
                <a:cubicBezTo>
                  <a:pt x="4" y="0"/>
                  <a:pt x="0" y="4"/>
                  <a:pt x="0" y="10"/>
                </a:cubicBezTo>
                <a:cubicBezTo>
                  <a:pt x="0" y="30"/>
                  <a:pt x="0" y="30"/>
                  <a:pt x="0" y="30"/>
                </a:cubicBezTo>
                <a:cubicBezTo>
                  <a:pt x="0" y="35"/>
                  <a:pt x="4" y="39"/>
                  <a:pt x="9" y="39"/>
                </a:cubicBezTo>
                <a:cubicBezTo>
                  <a:pt x="15" y="39"/>
                  <a:pt x="19" y="35"/>
                  <a:pt x="19" y="30"/>
                </a:cubicBezTo>
                <a:lnTo>
                  <a:pt x="19" y="10"/>
                </a:lnTo>
                <a:close/>
              </a:path>
            </a:pathLst>
          </a:custGeom>
          <a:solidFill>
            <a:schemeClr val="bg1"/>
          </a:solidFill>
          <a:ln w="9525">
            <a:noFill/>
            <a:round/>
            <a:headEnd/>
            <a:tailEnd/>
          </a:ln>
        </p:spPr>
        <p:txBody>
          <a:bodyPr/>
          <a:lstStyle/>
          <a:p>
            <a:endParaRPr lang="en-US">
              <a:solidFill>
                <a:srgbClr val="0096D6"/>
              </a:solidFill>
              <a:latin typeface="+mj-lt"/>
            </a:endParaRP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700"/>
                                        <p:tgtEl>
                                          <p:spTgt spid="19"/>
                                        </p:tgtEl>
                                      </p:cBhvr>
                                    </p:animEffect>
                                  </p:childTnLst>
                                </p:cTn>
                              </p:par>
                            </p:childTnLst>
                          </p:cTn>
                        </p:par>
                        <p:par>
                          <p:cTn id="8" fill="hold">
                            <p:stCondLst>
                              <p:cond delay="700"/>
                            </p:stCondLst>
                            <p:childTnLst>
                              <p:par>
                                <p:cTn id="9" presetID="10" presetClass="entr" presetSubtype="0" fill="hold" grpId="1" nodeType="afterEffect">
                                  <p:stCondLst>
                                    <p:cond delay="0"/>
                                  </p:stCondLst>
                                  <p:childTnLst>
                                    <p:set>
                                      <p:cBhvr>
                                        <p:cTn id="10" dur="1" fill="hold">
                                          <p:stCondLst>
                                            <p:cond delay="0"/>
                                          </p:stCondLst>
                                        </p:cTn>
                                        <p:tgtEl>
                                          <p:spTgt spid="25"/>
                                        </p:tgtEl>
                                        <p:attrNameLst>
                                          <p:attrName>style.visibility</p:attrName>
                                        </p:attrNameLst>
                                      </p:cBhvr>
                                      <p:to>
                                        <p:strVal val="visible"/>
                                      </p:to>
                                    </p:set>
                                    <p:animEffect transition="in" filter="fade">
                                      <p:cBhvr>
                                        <p:cTn id="11" dur="700"/>
                                        <p:tgtEl>
                                          <p:spTgt spid="25"/>
                                        </p:tgtEl>
                                      </p:cBhvr>
                                    </p:animEffect>
                                  </p:childTnLst>
                                </p:cTn>
                              </p:par>
                              <p:par>
                                <p:cTn id="12" presetID="10" presetClass="entr" presetSubtype="0" fill="hold" grpId="1" nodeType="withEffect">
                                  <p:stCondLst>
                                    <p:cond delay="0"/>
                                  </p:stCondLst>
                                  <p:childTnLst>
                                    <p:set>
                                      <p:cBhvr>
                                        <p:cTn id="13" dur="1" fill="hold">
                                          <p:stCondLst>
                                            <p:cond delay="0"/>
                                          </p:stCondLst>
                                        </p:cTn>
                                        <p:tgtEl>
                                          <p:spTgt spid="27"/>
                                        </p:tgtEl>
                                        <p:attrNameLst>
                                          <p:attrName>style.visibility</p:attrName>
                                        </p:attrNameLst>
                                      </p:cBhvr>
                                      <p:to>
                                        <p:strVal val="visible"/>
                                      </p:to>
                                    </p:set>
                                    <p:animEffect transition="in" filter="fade">
                                      <p:cBhvr>
                                        <p:cTn id="14" dur="700"/>
                                        <p:tgtEl>
                                          <p:spTgt spid="27"/>
                                        </p:tgtEl>
                                      </p:cBhvr>
                                    </p:animEffect>
                                  </p:childTnLst>
                                </p:cTn>
                              </p:par>
                              <p:par>
                                <p:cTn id="15" presetID="10" presetClass="entr" presetSubtype="0" fill="hold" grpId="1" nodeType="withEffect">
                                  <p:stCondLst>
                                    <p:cond delay="0"/>
                                  </p:stCondLst>
                                  <p:childTnLst>
                                    <p:set>
                                      <p:cBhvr>
                                        <p:cTn id="16" dur="1" fill="hold">
                                          <p:stCondLst>
                                            <p:cond delay="0"/>
                                          </p:stCondLst>
                                        </p:cTn>
                                        <p:tgtEl>
                                          <p:spTgt spid="29"/>
                                        </p:tgtEl>
                                        <p:attrNameLst>
                                          <p:attrName>style.visibility</p:attrName>
                                        </p:attrNameLst>
                                      </p:cBhvr>
                                      <p:to>
                                        <p:strVal val="visible"/>
                                      </p:to>
                                    </p:set>
                                    <p:animEffect transition="in" filter="fade">
                                      <p:cBhvr>
                                        <p:cTn id="17" dur="700"/>
                                        <p:tgtEl>
                                          <p:spTgt spid="29"/>
                                        </p:tgtEl>
                                      </p:cBhvr>
                                    </p:animEffect>
                                  </p:childTnLst>
                                </p:cTn>
                              </p:par>
                              <p:par>
                                <p:cTn id="18" presetID="10" presetClass="entr" presetSubtype="0" fill="hold" grpId="1" nodeType="withEffect">
                                  <p:stCondLst>
                                    <p:cond delay="0"/>
                                  </p:stCondLst>
                                  <p:childTnLst>
                                    <p:set>
                                      <p:cBhvr>
                                        <p:cTn id="19" dur="1" fill="hold">
                                          <p:stCondLst>
                                            <p:cond delay="0"/>
                                          </p:stCondLst>
                                        </p:cTn>
                                        <p:tgtEl>
                                          <p:spTgt spid="31"/>
                                        </p:tgtEl>
                                        <p:attrNameLst>
                                          <p:attrName>style.visibility</p:attrName>
                                        </p:attrNameLst>
                                      </p:cBhvr>
                                      <p:to>
                                        <p:strVal val="visible"/>
                                      </p:to>
                                    </p:set>
                                    <p:animEffect transition="in" filter="fade">
                                      <p:cBhvr>
                                        <p:cTn id="20" dur="700"/>
                                        <p:tgtEl>
                                          <p:spTgt spid="31"/>
                                        </p:tgtEl>
                                      </p:cBhvr>
                                    </p:animEffect>
                                  </p:childTnLst>
                                </p:cTn>
                              </p:par>
                              <p:par>
                                <p:cTn id="21" presetID="10" presetClass="entr" presetSubtype="0" fill="hold" grpId="1" nodeType="withEffect">
                                  <p:stCondLst>
                                    <p:cond delay="0"/>
                                  </p:stCondLst>
                                  <p:childTnLst>
                                    <p:set>
                                      <p:cBhvr>
                                        <p:cTn id="22" dur="1" fill="hold">
                                          <p:stCondLst>
                                            <p:cond delay="0"/>
                                          </p:stCondLst>
                                        </p:cTn>
                                        <p:tgtEl>
                                          <p:spTgt spid="33"/>
                                        </p:tgtEl>
                                        <p:attrNameLst>
                                          <p:attrName>style.visibility</p:attrName>
                                        </p:attrNameLst>
                                      </p:cBhvr>
                                      <p:to>
                                        <p:strVal val="visible"/>
                                      </p:to>
                                    </p:set>
                                    <p:animEffect transition="in" filter="fade">
                                      <p:cBhvr>
                                        <p:cTn id="23" dur="700"/>
                                        <p:tgtEl>
                                          <p:spTgt spid="33"/>
                                        </p:tgtEl>
                                      </p:cBhvr>
                                    </p:animEffect>
                                  </p:childTnLst>
                                </p:cTn>
                              </p:par>
                              <p:par>
                                <p:cTn id="24" presetID="10" presetClass="entr" presetSubtype="0" fill="hold" grpId="1" nodeType="withEffect">
                                  <p:stCondLst>
                                    <p:cond delay="0"/>
                                  </p:stCondLst>
                                  <p:childTnLst>
                                    <p:set>
                                      <p:cBhvr>
                                        <p:cTn id="25" dur="1" fill="hold">
                                          <p:stCondLst>
                                            <p:cond delay="0"/>
                                          </p:stCondLst>
                                        </p:cTn>
                                        <p:tgtEl>
                                          <p:spTgt spid="26"/>
                                        </p:tgtEl>
                                        <p:attrNameLst>
                                          <p:attrName>style.visibility</p:attrName>
                                        </p:attrNameLst>
                                      </p:cBhvr>
                                      <p:to>
                                        <p:strVal val="visible"/>
                                      </p:to>
                                    </p:set>
                                    <p:animEffect transition="in" filter="fade">
                                      <p:cBhvr>
                                        <p:cTn id="26" dur="700"/>
                                        <p:tgtEl>
                                          <p:spTgt spid="26"/>
                                        </p:tgtEl>
                                      </p:cBhvr>
                                    </p:animEffect>
                                  </p:childTnLst>
                                </p:cTn>
                              </p:par>
                              <p:par>
                                <p:cTn id="27" presetID="10" presetClass="entr" presetSubtype="0" fill="hold" grpId="1" nodeType="withEffect">
                                  <p:stCondLst>
                                    <p:cond delay="0"/>
                                  </p:stCondLst>
                                  <p:childTnLst>
                                    <p:set>
                                      <p:cBhvr>
                                        <p:cTn id="28" dur="1" fill="hold">
                                          <p:stCondLst>
                                            <p:cond delay="0"/>
                                          </p:stCondLst>
                                        </p:cTn>
                                        <p:tgtEl>
                                          <p:spTgt spid="28"/>
                                        </p:tgtEl>
                                        <p:attrNameLst>
                                          <p:attrName>style.visibility</p:attrName>
                                        </p:attrNameLst>
                                      </p:cBhvr>
                                      <p:to>
                                        <p:strVal val="visible"/>
                                      </p:to>
                                    </p:set>
                                    <p:animEffect transition="in" filter="fade">
                                      <p:cBhvr>
                                        <p:cTn id="29" dur="700"/>
                                        <p:tgtEl>
                                          <p:spTgt spid="28"/>
                                        </p:tgtEl>
                                      </p:cBhvr>
                                    </p:animEffect>
                                  </p:childTnLst>
                                </p:cTn>
                              </p:par>
                              <p:par>
                                <p:cTn id="30" presetID="10" presetClass="entr" presetSubtype="0" fill="hold" grpId="1" nodeType="withEffect">
                                  <p:stCondLst>
                                    <p:cond delay="0"/>
                                  </p:stCondLst>
                                  <p:childTnLst>
                                    <p:set>
                                      <p:cBhvr>
                                        <p:cTn id="31" dur="1" fill="hold">
                                          <p:stCondLst>
                                            <p:cond delay="0"/>
                                          </p:stCondLst>
                                        </p:cTn>
                                        <p:tgtEl>
                                          <p:spTgt spid="30"/>
                                        </p:tgtEl>
                                        <p:attrNameLst>
                                          <p:attrName>style.visibility</p:attrName>
                                        </p:attrNameLst>
                                      </p:cBhvr>
                                      <p:to>
                                        <p:strVal val="visible"/>
                                      </p:to>
                                    </p:set>
                                    <p:animEffect transition="in" filter="fade">
                                      <p:cBhvr>
                                        <p:cTn id="32" dur="700"/>
                                        <p:tgtEl>
                                          <p:spTgt spid="30"/>
                                        </p:tgtEl>
                                      </p:cBhvr>
                                    </p:animEffect>
                                  </p:childTnLst>
                                </p:cTn>
                              </p:par>
                              <p:par>
                                <p:cTn id="33" presetID="10" presetClass="entr" presetSubtype="0" fill="hold" grpId="1" nodeType="withEffect">
                                  <p:stCondLst>
                                    <p:cond delay="0"/>
                                  </p:stCondLst>
                                  <p:childTnLst>
                                    <p:set>
                                      <p:cBhvr>
                                        <p:cTn id="34" dur="1" fill="hold">
                                          <p:stCondLst>
                                            <p:cond delay="0"/>
                                          </p:stCondLst>
                                        </p:cTn>
                                        <p:tgtEl>
                                          <p:spTgt spid="32"/>
                                        </p:tgtEl>
                                        <p:attrNameLst>
                                          <p:attrName>style.visibility</p:attrName>
                                        </p:attrNameLst>
                                      </p:cBhvr>
                                      <p:to>
                                        <p:strVal val="visible"/>
                                      </p:to>
                                    </p:set>
                                    <p:animEffect transition="in" filter="fade">
                                      <p:cBhvr>
                                        <p:cTn id="35" dur="700"/>
                                        <p:tgtEl>
                                          <p:spTgt spid="32"/>
                                        </p:tgtEl>
                                      </p:cBhvr>
                                    </p:animEffect>
                                  </p:childTnLst>
                                </p:cTn>
                              </p:par>
                              <p:par>
                                <p:cTn id="36" presetID="42" presetClass="path" presetSubtype="0" accel="50000" decel="50000" fill="hold" grpId="0" nodeType="withEffect">
                                  <p:stCondLst>
                                    <p:cond delay="0"/>
                                  </p:stCondLst>
                                  <p:childTnLst>
                                    <p:animMotion origin="layout" path="M -5.55556E-7 -1.91391E-6 L -5.55556E-7 0.02314 " pathEditMode="relative" rAng="0" ptsTypes="AA">
                                      <p:cBhvr>
                                        <p:cTn id="37" dur="700" spd="-100000" fill="hold"/>
                                        <p:tgtEl>
                                          <p:spTgt spid="25"/>
                                        </p:tgtEl>
                                        <p:attrNameLst>
                                          <p:attrName>ppt_x</p:attrName>
                                          <p:attrName>ppt_y</p:attrName>
                                        </p:attrNameLst>
                                      </p:cBhvr>
                                      <p:rCtr x="0" y="12"/>
                                    </p:animMotion>
                                  </p:childTnLst>
                                </p:cTn>
                              </p:par>
                              <p:par>
                                <p:cTn id="38" presetID="42" presetClass="path" presetSubtype="0" accel="50000" decel="50000" fill="hold" grpId="0" nodeType="withEffect">
                                  <p:stCondLst>
                                    <p:cond delay="0"/>
                                  </p:stCondLst>
                                  <p:childTnLst>
                                    <p:animMotion origin="layout" path="M 4.72222E-6 -1.93242E-6 L 4.72222E-6 0.02962 " pathEditMode="relative" rAng="0" ptsTypes="AA">
                                      <p:cBhvr>
                                        <p:cTn id="39" dur="700" spd="-100000" fill="hold"/>
                                        <p:tgtEl>
                                          <p:spTgt spid="27"/>
                                        </p:tgtEl>
                                        <p:attrNameLst>
                                          <p:attrName>ppt_x</p:attrName>
                                          <p:attrName>ppt_y</p:attrName>
                                        </p:attrNameLst>
                                      </p:cBhvr>
                                      <p:rCtr x="0" y="15"/>
                                    </p:animMotion>
                                  </p:childTnLst>
                                </p:cTn>
                              </p:par>
                              <p:par>
                                <p:cTn id="40" presetID="42" presetClass="path" presetSubtype="0" accel="50000" decel="50000" fill="hold" grpId="0" nodeType="withEffect">
                                  <p:stCondLst>
                                    <p:cond delay="0"/>
                                  </p:stCondLst>
                                  <p:childTnLst>
                                    <p:animMotion origin="layout" path="M 0 -1.91391E-6 L 0 0.02314 " pathEditMode="relative" rAng="0" ptsTypes="AA">
                                      <p:cBhvr>
                                        <p:cTn id="41" dur="700" spd="-100000" fill="hold"/>
                                        <p:tgtEl>
                                          <p:spTgt spid="29"/>
                                        </p:tgtEl>
                                        <p:attrNameLst>
                                          <p:attrName>ppt_x</p:attrName>
                                          <p:attrName>ppt_y</p:attrName>
                                        </p:attrNameLst>
                                      </p:cBhvr>
                                      <p:rCtr x="0" y="12"/>
                                    </p:animMotion>
                                  </p:childTnLst>
                                </p:cTn>
                              </p:par>
                              <p:par>
                                <p:cTn id="42" presetID="42" presetClass="path" presetSubtype="0" accel="50000" decel="50000" fill="hold" grpId="0" nodeType="withEffect">
                                  <p:stCondLst>
                                    <p:cond delay="0"/>
                                  </p:stCondLst>
                                  <p:childTnLst>
                                    <p:animMotion origin="layout" path="M -4.72222E-6 -1.93242E-6 L -4.72222E-6 0.02962 " pathEditMode="relative" rAng="0" ptsTypes="AA">
                                      <p:cBhvr>
                                        <p:cTn id="43" dur="700" spd="-100000" fill="hold"/>
                                        <p:tgtEl>
                                          <p:spTgt spid="31"/>
                                        </p:tgtEl>
                                        <p:attrNameLst>
                                          <p:attrName>ppt_x</p:attrName>
                                          <p:attrName>ppt_y</p:attrName>
                                        </p:attrNameLst>
                                      </p:cBhvr>
                                      <p:rCtr x="0" y="15"/>
                                    </p:animMotion>
                                  </p:childTnLst>
                                </p:cTn>
                              </p:par>
                              <p:par>
                                <p:cTn id="44" presetID="42" presetClass="path" presetSubtype="0" accel="50000" decel="50000" fill="hold" grpId="0" nodeType="withEffect">
                                  <p:stCondLst>
                                    <p:cond delay="0"/>
                                  </p:stCondLst>
                                  <p:childTnLst>
                                    <p:animMotion origin="layout" path="M 4.16667E-6 -1.91391E-6 L 4.16667E-6 0.02314 " pathEditMode="relative" rAng="0" ptsTypes="AA">
                                      <p:cBhvr>
                                        <p:cTn id="45" dur="700" spd="-100000" fill="hold"/>
                                        <p:tgtEl>
                                          <p:spTgt spid="33"/>
                                        </p:tgtEl>
                                        <p:attrNameLst>
                                          <p:attrName>ppt_x</p:attrName>
                                          <p:attrName>ppt_y</p:attrName>
                                        </p:attrNameLst>
                                      </p:cBhvr>
                                      <p:rCtr x="0" y="12"/>
                                    </p:animMotion>
                                  </p:childTnLst>
                                </p:cTn>
                              </p:par>
                              <p:par>
                                <p:cTn id="46" presetID="64" presetClass="path" presetSubtype="0" accel="50000" decel="50000" fill="hold" grpId="0" nodeType="withEffect">
                                  <p:stCondLst>
                                    <p:cond delay="0"/>
                                  </p:stCondLst>
                                  <p:childTnLst>
                                    <p:animMotion origin="layout" path="M 2.77778E-7 2.36056E-6 L 2.77778E-7 -0.02338 " pathEditMode="relative" rAng="0" ptsTypes="AA">
                                      <p:cBhvr>
                                        <p:cTn id="47" dur="700" spd="-100000" fill="hold"/>
                                        <p:tgtEl>
                                          <p:spTgt spid="26"/>
                                        </p:tgtEl>
                                        <p:attrNameLst>
                                          <p:attrName>ppt_x</p:attrName>
                                          <p:attrName>ppt_y</p:attrName>
                                        </p:attrNameLst>
                                      </p:cBhvr>
                                      <p:rCtr x="0" y="-12"/>
                                    </p:animMotion>
                                  </p:childTnLst>
                                </p:cTn>
                              </p:par>
                              <p:par>
                                <p:cTn id="48" presetID="64" presetClass="path" presetSubtype="0" accel="50000" decel="50000" fill="hold" grpId="0" nodeType="withEffect">
                                  <p:stCondLst>
                                    <p:cond delay="0"/>
                                  </p:stCondLst>
                                  <p:childTnLst>
                                    <p:animMotion origin="layout" path="M -8.33333E-7 2.36056E-6 L -8.33333E-7 -0.02338 " pathEditMode="relative" rAng="0" ptsTypes="AA">
                                      <p:cBhvr>
                                        <p:cTn id="49" dur="700" spd="-100000" fill="hold"/>
                                        <p:tgtEl>
                                          <p:spTgt spid="28"/>
                                        </p:tgtEl>
                                        <p:attrNameLst>
                                          <p:attrName>ppt_x</p:attrName>
                                          <p:attrName>ppt_y</p:attrName>
                                        </p:attrNameLst>
                                      </p:cBhvr>
                                      <p:rCtr x="0" y="-12"/>
                                    </p:animMotion>
                                  </p:childTnLst>
                                </p:cTn>
                              </p:par>
                              <p:par>
                                <p:cTn id="50" presetID="64" presetClass="path" presetSubtype="0" accel="50000" decel="50000" fill="hold" grpId="0" nodeType="withEffect">
                                  <p:stCondLst>
                                    <p:cond delay="0"/>
                                  </p:stCondLst>
                                  <p:childTnLst>
                                    <p:animMotion origin="layout" path="M 4.44444E-6 2.36056E-6 L 4.44444E-6 -0.02338 " pathEditMode="relative" rAng="0" ptsTypes="AA">
                                      <p:cBhvr>
                                        <p:cTn id="51" dur="700" spd="-100000" fill="hold"/>
                                        <p:tgtEl>
                                          <p:spTgt spid="30"/>
                                        </p:tgtEl>
                                        <p:attrNameLst>
                                          <p:attrName>ppt_x</p:attrName>
                                          <p:attrName>ppt_y</p:attrName>
                                        </p:attrNameLst>
                                      </p:cBhvr>
                                      <p:rCtr x="0" y="-12"/>
                                    </p:animMotion>
                                  </p:childTnLst>
                                </p:cTn>
                              </p:par>
                              <p:par>
                                <p:cTn id="52" presetID="64" presetClass="path" presetSubtype="0" accel="50000" decel="50000" fill="hold" grpId="0" nodeType="withEffect">
                                  <p:stCondLst>
                                    <p:cond delay="0"/>
                                  </p:stCondLst>
                                  <p:childTnLst>
                                    <p:animMotion origin="layout" path="M 3.33333E-6 2.36056E-6 L 3.33333E-6 -0.02338 " pathEditMode="relative" rAng="0" ptsTypes="AA">
                                      <p:cBhvr>
                                        <p:cTn id="53" dur="700" spd="-100000" fill="hold"/>
                                        <p:tgtEl>
                                          <p:spTgt spid="32"/>
                                        </p:tgtEl>
                                        <p:attrNameLst>
                                          <p:attrName>ppt_x</p:attrName>
                                          <p:attrName>ppt_y</p:attrName>
                                        </p:attrNameLst>
                                      </p:cBhvr>
                                      <p:rCtr x="0" y="-12"/>
                                    </p:animMotion>
                                  </p:childTnLst>
                                </p:cTn>
                              </p:par>
                            </p:childTnLst>
                          </p:cTn>
                        </p:par>
                        <p:par>
                          <p:cTn id="54" fill="hold">
                            <p:stCondLst>
                              <p:cond delay="1400"/>
                            </p:stCondLst>
                            <p:childTnLst>
                              <p:par>
                                <p:cTn id="55" presetID="10" presetClass="entr" presetSubtype="0" fill="hold" grpId="0" nodeType="afterEffect">
                                  <p:stCondLst>
                                    <p:cond delay="0"/>
                                  </p:stCondLst>
                                  <p:childTnLst>
                                    <p:set>
                                      <p:cBhvr>
                                        <p:cTn id="56" dur="1" fill="hold">
                                          <p:stCondLst>
                                            <p:cond delay="0"/>
                                          </p:stCondLst>
                                        </p:cTn>
                                        <p:tgtEl>
                                          <p:spTgt spid="22"/>
                                        </p:tgtEl>
                                        <p:attrNameLst>
                                          <p:attrName>style.visibility</p:attrName>
                                        </p:attrNameLst>
                                      </p:cBhvr>
                                      <p:to>
                                        <p:strVal val="visible"/>
                                      </p:to>
                                    </p:set>
                                    <p:animEffect transition="in" filter="fade">
                                      <p:cBhvr>
                                        <p:cTn id="57" dur="700"/>
                                        <p:tgtEl>
                                          <p:spTgt spid="22"/>
                                        </p:tgtEl>
                                      </p:cBhvr>
                                    </p:animEffect>
                                  </p:childTnLst>
                                </p:cTn>
                              </p:par>
                              <p:par>
                                <p:cTn id="58" presetID="10" presetClass="entr" presetSubtype="0" fill="hold" grpId="0" nodeType="withEffect">
                                  <p:stCondLst>
                                    <p:cond delay="100"/>
                                  </p:stCondLst>
                                  <p:childTnLst>
                                    <p:set>
                                      <p:cBhvr>
                                        <p:cTn id="59" dur="1" fill="hold">
                                          <p:stCondLst>
                                            <p:cond delay="0"/>
                                          </p:stCondLst>
                                        </p:cTn>
                                        <p:tgtEl>
                                          <p:spTgt spid="20"/>
                                        </p:tgtEl>
                                        <p:attrNameLst>
                                          <p:attrName>style.visibility</p:attrName>
                                        </p:attrNameLst>
                                      </p:cBhvr>
                                      <p:to>
                                        <p:strVal val="visible"/>
                                      </p:to>
                                    </p:set>
                                    <p:animEffect transition="in" filter="fade">
                                      <p:cBhvr>
                                        <p:cTn id="60" dur="700"/>
                                        <p:tgtEl>
                                          <p:spTgt spid="20"/>
                                        </p:tgtEl>
                                      </p:cBhvr>
                                    </p:animEffect>
                                  </p:childTnLst>
                                </p:cTn>
                              </p:par>
                              <p:par>
                                <p:cTn id="61" presetID="10" presetClass="entr" presetSubtype="0" fill="hold" grpId="0" nodeType="withEffect">
                                  <p:stCondLst>
                                    <p:cond delay="200"/>
                                  </p:stCondLst>
                                  <p:childTnLst>
                                    <p:set>
                                      <p:cBhvr>
                                        <p:cTn id="62" dur="1" fill="hold">
                                          <p:stCondLst>
                                            <p:cond delay="0"/>
                                          </p:stCondLst>
                                        </p:cTn>
                                        <p:tgtEl>
                                          <p:spTgt spid="24"/>
                                        </p:tgtEl>
                                        <p:attrNameLst>
                                          <p:attrName>style.visibility</p:attrName>
                                        </p:attrNameLst>
                                      </p:cBhvr>
                                      <p:to>
                                        <p:strVal val="visible"/>
                                      </p:to>
                                    </p:set>
                                    <p:animEffect transition="in" filter="fade">
                                      <p:cBhvr>
                                        <p:cTn id="63" dur="700"/>
                                        <p:tgtEl>
                                          <p:spTgt spid="24"/>
                                        </p:tgtEl>
                                      </p:cBhvr>
                                    </p:animEffect>
                                  </p:childTnLst>
                                </p:cTn>
                              </p:par>
                              <p:par>
                                <p:cTn id="64" presetID="10" presetClass="entr" presetSubtype="0" fill="hold" grpId="0" nodeType="withEffect">
                                  <p:stCondLst>
                                    <p:cond delay="300"/>
                                  </p:stCondLst>
                                  <p:childTnLst>
                                    <p:set>
                                      <p:cBhvr>
                                        <p:cTn id="65" dur="1" fill="hold">
                                          <p:stCondLst>
                                            <p:cond delay="0"/>
                                          </p:stCondLst>
                                        </p:cTn>
                                        <p:tgtEl>
                                          <p:spTgt spid="21"/>
                                        </p:tgtEl>
                                        <p:attrNameLst>
                                          <p:attrName>style.visibility</p:attrName>
                                        </p:attrNameLst>
                                      </p:cBhvr>
                                      <p:to>
                                        <p:strVal val="visible"/>
                                      </p:to>
                                    </p:set>
                                    <p:animEffect transition="in" filter="fade">
                                      <p:cBhvr>
                                        <p:cTn id="66" dur="700"/>
                                        <p:tgtEl>
                                          <p:spTgt spid="21"/>
                                        </p:tgtEl>
                                      </p:cBhvr>
                                    </p:animEffect>
                                  </p:childTnLst>
                                </p:cTn>
                              </p:par>
                              <p:par>
                                <p:cTn id="67" presetID="10" presetClass="entr" presetSubtype="0" fill="hold" grpId="0" nodeType="withEffect">
                                  <p:stCondLst>
                                    <p:cond delay="400"/>
                                  </p:stCondLst>
                                  <p:childTnLst>
                                    <p:set>
                                      <p:cBhvr>
                                        <p:cTn id="68" dur="1" fill="hold">
                                          <p:stCondLst>
                                            <p:cond delay="0"/>
                                          </p:stCondLst>
                                        </p:cTn>
                                        <p:tgtEl>
                                          <p:spTgt spid="23"/>
                                        </p:tgtEl>
                                        <p:attrNameLst>
                                          <p:attrName>style.visibility</p:attrName>
                                        </p:attrNameLst>
                                      </p:cBhvr>
                                      <p:to>
                                        <p:strVal val="visible"/>
                                      </p:to>
                                    </p:set>
                                    <p:animEffect transition="in" filter="fade">
                                      <p:cBhvr>
                                        <p:cTn id="69" dur="7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1" grpId="0" animBg="1"/>
      <p:bldP spid="22" grpId="0" animBg="1"/>
      <p:bldP spid="23" grpId="0" animBg="1"/>
      <p:bldP spid="24" grpId="0" animBg="1"/>
      <p:bldP spid="25" grpId="0" animBg="1"/>
      <p:bldP spid="25" grpId="1" animBg="1"/>
      <p:bldP spid="26" grpId="0" animBg="1"/>
      <p:bldP spid="26" grpId="1" animBg="1"/>
      <p:bldP spid="27" grpId="0" animBg="1"/>
      <p:bldP spid="27" grpId="1" animBg="1"/>
      <p:bldP spid="28" grpId="0" animBg="1"/>
      <p:bldP spid="28" grpId="1" animBg="1"/>
      <p:bldP spid="29" grpId="0" animBg="1"/>
      <p:bldP spid="29" grpId="1" animBg="1"/>
      <p:bldP spid="30" grpId="0" animBg="1"/>
      <p:bldP spid="30" grpId="1" animBg="1"/>
      <p:bldP spid="31" grpId="0" animBg="1"/>
      <p:bldP spid="31" grpId="1" animBg="1"/>
      <p:bldP spid="32" grpId="0" animBg="1"/>
      <p:bldP spid="32" grpId="1" animBg="1"/>
      <p:bldP spid="33" grpId="0" animBg="1"/>
      <p:bldP spid="33" grpId="1" animBg="1"/>
    </p:bld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p:cSld name="Title Slide solid gradient">
    <p:spTree>
      <p:nvGrpSpPr>
        <p:cNvPr id="1" name=""/>
        <p:cNvGrpSpPr/>
        <p:nvPr/>
      </p:nvGrpSpPr>
      <p:grpSpPr>
        <a:xfrm>
          <a:off x="0" y="0"/>
          <a:ext cx="0" cy="0"/>
          <a:chOff x="0" y="0"/>
          <a:chExt cx="0" cy="0"/>
        </a:xfrm>
      </p:grpSpPr>
      <p:pic>
        <p:nvPicPr>
          <p:cNvPr id="35" name="Picture 2" descr="C:\Documents and Settings\contractor\Desktop\Blue_Green_Gradient.png"/>
          <p:cNvPicPr>
            <a:picLocks noChangeAspect="1" noChangeArrowheads="1"/>
          </p:cNvPicPr>
          <p:nvPr/>
        </p:nvPicPr>
        <p:blipFill>
          <a:blip r:embed="rId2" cstate="print"/>
          <a:srcRect/>
          <a:stretch>
            <a:fillRect/>
          </a:stretch>
        </p:blipFill>
        <p:spPr bwMode="auto">
          <a:xfrm>
            <a:off x="-12700" y="0"/>
            <a:ext cx="9156700" cy="6858000"/>
          </a:xfrm>
          <a:prstGeom prst="rect">
            <a:avLst/>
          </a:prstGeom>
          <a:noFill/>
        </p:spPr>
      </p:pic>
      <p:sp>
        <p:nvSpPr>
          <p:cNvPr id="29" name="Rounded Rectangle 28"/>
          <p:cNvSpPr/>
          <p:nvPr/>
        </p:nvSpPr>
        <p:spPr>
          <a:xfrm>
            <a:off x="1823499" y="-3570592"/>
            <a:ext cx="1729740" cy="14014174"/>
          </a:xfrm>
          <a:prstGeom prst="roundRect">
            <a:avLst>
              <a:gd name="adj" fmla="val 50000"/>
            </a:avLst>
          </a:prstGeom>
          <a:gradFill flip="none" rotWithShape="1">
            <a:gsLst>
              <a:gs pos="0">
                <a:schemeClr val="accent1">
                  <a:shade val="30000"/>
                  <a:satMod val="115000"/>
                  <a:alpha val="18000"/>
                </a:scheme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30" name="Rounded Rectangle 29"/>
          <p:cNvSpPr/>
          <p:nvPr/>
        </p:nvSpPr>
        <p:spPr>
          <a:xfrm>
            <a:off x="0" y="-637720"/>
            <a:ext cx="1729740" cy="8148430"/>
          </a:xfrm>
          <a:prstGeom prst="roundRect">
            <a:avLst>
              <a:gd name="adj" fmla="val 50000"/>
            </a:avLst>
          </a:prstGeom>
          <a:gradFill flip="none" rotWithShape="1">
            <a:gsLst>
              <a:gs pos="0">
                <a:schemeClr val="accent1">
                  <a:shade val="30000"/>
                  <a:satMod val="115000"/>
                  <a:alpha val="18000"/>
                </a:scheme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31" name="Rounded Rectangle 30"/>
          <p:cNvSpPr/>
          <p:nvPr/>
        </p:nvSpPr>
        <p:spPr>
          <a:xfrm rot="10800000">
            <a:off x="1013791" y="4248605"/>
            <a:ext cx="1729740" cy="814843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j-lt"/>
              <a:ea typeface="+mn-ea"/>
              <a:cs typeface="+mn-cs"/>
            </a:endParaRPr>
          </a:p>
        </p:txBody>
      </p:sp>
      <p:sp>
        <p:nvSpPr>
          <p:cNvPr id="32" name="Rounded Rectangle 31"/>
          <p:cNvSpPr/>
          <p:nvPr/>
        </p:nvSpPr>
        <p:spPr>
          <a:xfrm>
            <a:off x="6585483" y="-2913279"/>
            <a:ext cx="1729740" cy="8148430"/>
          </a:xfrm>
          <a:prstGeom prst="roundRect">
            <a:avLst>
              <a:gd name="adj" fmla="val 50000"/>
            </a:avLst>
          </a:prstGeom>
          <a:gradFill flip="none" rotWithShape="1">
            <a:gsLst>
              <a:gs pos="0">
                <a:schemeClr val="accent4">
                  <a:lumMod val="75000"/>
                  <a:alpha val="28000"/>
                </a:schemeClr>
              </a:gs>
              <a:gs pos="100000">
                <a:schemeClr val="accent4">
                  <a:lumMod val="75000"/>
                  <a:alpha val="29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33" name="Rounded Rectangle 32"/>
          <p:cNvSpPr/>
          <p:nvPr/>
        </p:nvSpPr>
        <p:spPr>
          <a:xfrm>
            <a:off x="8105451" y="5699195"/>
            <a:ext cx="1729740" cy="8148430"/>
          </a:xfrm>
          <a:prstGeom prst="roundRect">
            <a:avLst>
              <a:gd name="adj" fmla="val 50000"/>
            </a:avLst>
          </a:prstGeom>
          <a:gradFill flip="none" rotWithShape="1">
            <a:gsLst>
              <a:gs pos="0">
                <a:schemeClr val="accent4">
                  <a:lumMod val="75000"/>
                  <a:alpha val="28000"/>
                </a:schemeClr>
              </a:gs>
              <a:gs pos="100000">
                <a:schemeClr val="accent4">
                  <a:lumMod val="75000"/>
                  <a:alpha val="29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34" name="Rounded Rectangle 33"/>
          <p:cNvSpPr/>
          <p:nvPr/>
        </p:nvSpPr>
        <p:spPr>
          <a:xfrm rot="10800000">
            <a:off x="3036073" y="1516172"/>
            <a:ext cx="1729740" cy="814843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2" name="Title 1"/>
          <p:cNvSpPr>
            <a:spLocks noGrp="1"/>
          </p:cNvSpPr>
          <p:nvPr>
            <p:ph type="ctrTitle" hasCustomPrompt="1"/>
          </p:nvPr>
        </p:nvSpPr>
        <p:spPr>
          <a:xfrm>
            <a:off x="221393" y="1236689"/>
            <a:ext cx="8112125" cy="2918779"/>
          </a:xfrm>
        </p:spPr>
        <p:txBody>
          <a:bodyPr/>
          <a:lstStyle>
            <a:lvl1pPr>
              <a:lnSpc>
                <a:spcPct val="90000"/>
              </a:lnSpc>
              <a:defRPr sz="6000" b="0" spc="-200" baseline="0">
                <a:solidFill>
                  <a:schemeClr val="bg1"/>
                </a:solidFill>
                <a:latin typeface="+mj-lt"/>
              </a:defRPr>
            </a:lvl1pPr>
          </a:lstStyle>
          <a:p>
            <a:r>
              <a:rPr lang="en-US" dirty="0" smtClean="0"/>
              <a:t>Presentation Title Goes Here</a:t>
            </a:r>
            <a:endParaRPr lang="en-US" dirty="0"/>
          </a:p>
        </p:txBody>
      </p:sp>
      <p:grpSp>
        <p:nvGrpSpPr>
          <p:cNvPr id="4" name="Group 38"/>
          <p:cNvGrpSpPr/>
          <p:nvPr/>
        </p:nvGrpSpPr>
        <p:grpSpPr>
          <a:xfrm>
            <a:off x="341314" y="311151"/>
            <a:ext cx="829170" cy="438358"/>
            <a:chOff x="609600" y="528537"/>
            <a:chExt cx="1444734" cy="763789"/>
          </a:xfrm>
          <a:solidFill>
            <a:schemeClr val="bg1"/>
          </a:solidFill>
        </p:grpSpPr>
        <p:sp>
          <p:nvSpPr>
            <p:cNvPr id="64" name="Rectangle 63"/>
            <p:cNvSpPr>
              <a:spLocks noChangeArrowheads="1"/>
            </p:cNvSpPr>
            <p:nvPr/>
          </p:nvSpPr>
          <p:spPr bwMode="black">
            <a:xfrm>
              <a:off x="1016578" y="1035681"/>
              <a:ext cx="65914" cy="249730"/>
            </a:xfrm>
            <a:prstGeom prst="rect">
              <a:avLst/>
            </a:prstGeom>
            <a:grpFill/>
            <a:ln w="9525">
              <a:noFill/>
              <a:miter lim="800000"/>
              <a:headEnd/>
              <a:tailEnd/>
            </a:ln>
          </p:spPr>
          <p:txBody>
            <a:bodyPr/>
            <a:lstStyle/>
            <a:p>
              <a:endParaRPr lang="en-US">
                <a:latin typeface="+mj-lt"/>
              </a:endParaRPr>
            </a:p>
          </p:txBody>
        </p:sp>
        <p:sp>
          <p:nvSpPr>
            <p:cNvPr id="65" name="Freeform 64"/>
            <p:cNvSpPr>
              <a:spLocks/>
            </p:cNvSpPr>
            <p:nvPr/>
          </p:nvSpPr>
          <p:spPr bwMode="black">
            <a:xfrm>
              <a:off x="1400563" y="1028765"/>
              <a:ext cx="190843" cy="263561"/>
            </a:xfrm>
            <a:custGeom>
              <a:avLst/>
              <a:gdLst/>
              <a:ahLst/>
              <a:cxnLst>
                <a:cxn ang="0">
                  <a:pos x="58" y="24"/>
                </a:cxn>
                <a:cxn ang="0">
                  <a:pos x="42" y="20"/>
                </a:cxn>
                <a:cxn ang="0">
                  <a:pos x="21" y="40"/>
                </a:cxn>
                <a:cxn ang="0">
                  <a:pos x="42" y="60"/>
                </a:cxn>
                <a:cxn ang="0">
                  <a:pos x="58" y="56"/>
                </a:cxn>
                <a:cxn ang="0">
                  <a:pos x="58" y="77"/>
                </a:cxn>
                <a:cxn ang="0">
                  <a:pos x="41" y="80"/>
                </a:cxn>
                <a:cxn ang="0">
                  <a:pos x="0" y="40"/>
                </a:cxn>
                <a:cxn ang="0">
                  <a:pos x="41" y="0"/>
                </a:cxn>
                <a:cxn ang="0">
                  <a:pos x="58" y="3"/>
                </a:cxn>
                <a:cxn ang="0">
                  <a:pos x="58" y="24"/>
                </a:cxn>
              </a:cxnLst>
              <a:rect l="0" t="0" r="r" b="b"/>
              <a:pathLst>
                <a:path w="58" h="80">
                  <a:moveTo>
                    <a:pt x="58" y="24"/>
                  </a:moveTo>
                  <a:cubicBezTo>
                    <a:pt x="58" y="23"/>
                    <a:pt x="51" y="20"/>
                    <a:pt x="42" y="20"/>
                  </a:cubicBezTo>
                  <a:cubicBezTo>
                    <a:pt x="30" y="20"/>
                    <a:pt x="21" y="28"/>
                    <a:pt x="21" y="40"/>
                  </a:cubicBezTo>
                  <a:cubicBezTo>
                    <a:pt x="21" y="51"/>
                    <a:pt x="29" y="60"/>
                    <a:pt x="42" y="60"/>
                  </a:cubicBezTo>
                  <a:cubicBezTo>
                    <a:pt x="51" y="60"/>
                    <a:pt x="57" y="57"/>
                    <a:pt x="58" y="56"/>
                  </a:cubicBezTo>
                  <a:cubicBezTo>
                    <a:pt x="58" y="77"/>
                    <a:pt x="58" y="77"/>
                    <a:pt x="58" y="77"/>
                  </a:cubicBezTo>
                  <a:cubicBezTo>
                    <a:pt x="56" y="78"/>
                    <a:pt x="49" y="80"/>
                    <a:pt x="41" y="80"/>
                  </a:cubicBezTo>
                  <a:cubicBezTo>
                    <a:pt x="19" y="80"/>
                    <a:pt x="0" y="65"/>
                    <a:pt x="0" y="40"/>
                  </a:cubicBezTo>
                  <a:cubicBezTo>
                    <a:pt x="0" y="17"/>
                    <a:pt x="17" y="0"/>
                    <a:pt x="41" y="0"/>
                  </a:cubicBezTo>
                  <a:cubicBezTo>
                    <a:pt x="50" y="0"/>
                    <a:pt x="56" y="3"/>
                    <a:pt x="58" y="3"/>
                  </a:cubicBezTo>
                  <a:lnTo>
                    <a:pt x="58" y="24"/>
                  </a:lnTo>
                  <a:close/>
                </a:path>
              </a:pathLst>
            </a:custGeom>
            <a:grpFill/>
            <a:ln w="9525">
              <a:noFill/>
              <a:round/>
              <a:headEnd/>
              <a:tailEnd/>
            </a:ln>
          </p:spPr>
          <p:txBody>
            <a:bodyPr/>
            <a:lstStyle/>
            <a:p>
              <a:endParaRPr lang="en-US">
                <a:latin typeface="+mj-lt"/>
              </a:endParaRPr>
            </a:p>
          </p:txBody>
        </p:sp>
        <p:sp>
          <p:nvSpPr>
            <p:cNvPr id="66" name="Freeform 65"/>
            <p:cNvSpPr>
              <a:spLocks/>
            </p:cNvSpPr>
            <p:nvPr/>
          </p:nvSpPr>
          <p:spPr bwMode="black">
            <a:xfrm>
              <a:off x="740661" y="1028765"/>
              <a:ext cx="190843" cy="263561"/>
            </a:xfrm>
            <a:custGeom>
              <a:avLst/>
              <a:gdLst/>
              <a:ahLst/>
              <a:cxnLst>
                <a:cxn ang="0">
                  <a:pos x="58" y="24"/>
                </a:cxn>
                <a:cxn ang="0">
                  <a:pos x="42" y="20"/>
                </a:cxn>
                <a:cxn ang="0">
                  <a:pos x="21" y="40"/>
                </a:cxn>
                <a:cxn ang="0">
                  <a:pos x="42" y="60"/>
                </a:cxn>
                <a:cxn ang="0">
                  <a:pos x="58" y="56"/>
                </a:cxn>
                <a:cxn ang="0">
                  <a:pos x="58" y="77"/>
                </a:cxn>
                <a:cxn ang="0">
                  <a:pos x="40" y="80"/>
                </a:cxn>
                <a:cxn ang="0">
                  <a:pos x="0" y="40"/>
                </a:cxn>
                <a:cxn ang="0">
                  <a:pos x="40" y="0"/>
                </a:cxn>
                <a:cxn ang="0">
                  <a:pos x="58" y="3"/>
                </a:cxn>
                <a:cxn ang="0">
                  <a:pos x="58" y="24"/>
                </a:cxn>
              </a:cxnLst>
              <a:rect l="0" t="0" r="r" b="b"/>
              <a:pathLst>
                <a:path w="58" h="80">
                  <a:moveTo>
                    <a:pt x="58" y="24"/>
                  </a:moveTo>
                  <a:cubicBezTo>
                    <a:pt x="57" y="23"/>
                    <a:pt x="51" y="20"/>
                    <a:pt x="42" y="20"/>
                  </a:cubicBezTo>
                  <a:cubicBezTo>
                    <a:pt x="29" y="20"/>
                    <a:pt x="21" y="28"/>
                    <a:pt x="21" y="40"/>
                  </a:cubicBezTo>
                  <a:cubicBezTo>
                    <a:pt x="21" y="51"/>
                    <a:pt x="29" y="60"/>
                    <a:pt x="42" y="60"/>
                  </a:cubicBezTo>
                  <a:cubicBezTo>
                    <a:pt x="51" y="60"/>
                    <a:pt x="57" y="57"/>
                    <a:pt x="58" y="56"/>
                  </a:cubicBezTo>
                  <a:cubicBezTo>
                    <a:pt x="58" y="77"/>
                    <a:pt x="58" y="77"/>
                    <a:pt x="58" y="77"/>
                  </a:cubicBezTo>
                  <a:cubicBezTo>
                    <a:pt x="56" y="78"/>
                    <a:pt x="49" y="80"/>
                    <a:pt x="40" y="80"/>
                  </a:cubicBezTo>
                  <a:cubicBezTo>
                    <a:pt x="19" y="80"/>
                    <a:pt x="0" y="65"/>
                    <a:pt x="0" y="40"/>
                  </a:cubicBezTo>
                  <a:cubicBezTo>
                    <a:pt x="0" y="17"/>
                    <a:pt x="17" y="0"/>
                    <a:pt x="40" y="0"/>
                  </a:cubicBezTo>
                  <a:cubicBezTo>
                    <a:pt x="49" y="0"/>
                    <a:pt x="56" y="3"/>
                    <a:pt x="58" y="3"/>
                  </a:cubicBezTo>
                  <a:lnTo>
                    <a:pt x="58" y="24"/>
                  </a:lnTo>
                  <a:close/>
                </a:path>
              </a:pathLst>
            </a:custGeom>
            <a:grpFill/>
            <a:ln w="9525">
              <a:noFill/>
              <a:round/>
              <a:headEnd/>
              <a:tailEnd/>
            </a:ln>
          </p:spPr>
          <p:txBody>
            <a:bodyPr/>
            <a:lstStyle/>
            <a:p>
              <a:endParaRPr lang="en-US">
                <a:latin typeface="+mj-lt"/>
              </a:endParaRPr>
            </a:p>
          </p:txBody>
        </p:sp>
        <p:sp>
          <p:nvSpPr>
            <p:cNvPr id="67" name="Freeform 66"/>
            <p:cNvSpPr>
              <a:spLocks noEditPoints="1"/>
            </p:cNvSpPr>
            <p:nvPr/>
          </p:nvSpPr>
          <p:spPr bwMode="black">
            <a:xfrm>
              <a:off x="1660385" y="1028765"/>
              <a:ext cx="262122" cy="263561"/>
            </a:xfrm>
            <a:custGeom>
              <a:avLst/>
              <a:gdLst/>
              <a:ahLst/>
              <a:cxnLst>
                <a:cxn ang="0">
                  <a:pos x="80" y="40"/>
                </a:cxn>
                <a:cxn ang="0">
                  <a:pos x="40" y="80"/>
                </a:cxn>
                <a:cxn ang="0">
                  <a:pos x="0" y="40"/>
                </a:cxn>
                <a:cxn ang="0">
                  <a:pos x="40" y="0"/>
                </a:cxn>
                <a:cxn ang="0">
                  <a:pos x="80" y="40"/>
                </a:cxn>
                <a:cxn ang="0">
                  <a:pos x="40" y="20"/>
                </a:cxn>
                <a:cxn ang="0">
                  <a:pos x="20" y="40"/>
                </a:cxn>
                <a:cxn ang="0">
                  <a:pos x="40" y="60"/>
                </a:cxn>
                <a:cxn ang="0">
                  <a:pos x="60" y="40"/>
                </a:cxn>
                <a:cxn ang="0">
                  <a:pos x="40" y="20"/>
                </a:cxn>
              </a:cxnLst>
              <a:rect l="0" t="0" r="r" b="b"/>
              <a:pathLst>
                <a:path w="80" h="80">
                  <a:moveTo>
                    <a:pt x="80" y="40"/>
                  </a:moveTo>
                  <a:cubicBezTo>
                    <a:pt x="80" y="62"/>
                    <a:pt x="64" y="80"/>
                    <a:pt x="40" y="80"/>
                  </a:cubicBezTo>
                  <a:cubicBezTo>
                    <a:pt x="16" y="80"/>
                    <a:pt x="0" y="62"/>
                    <a:pt x="0" y="40"/>
                  </a:cubicBezTo>
                  <a:cubicBezTo>
                    <a:pt x="0" y="18"/>
                    <a:pt x="16" y="0"/>
                    <a:pt x="40" y="0"/>
                  </a:cubicBezTo>
                  <a:cubicBezTo>
                    <a:pt x="64" y="0"/>
                    <a:pt x="80" y="18"/>
                    <a:pt x="80" y="40"/>
                  </a:cubicBezTo>
                  <a:moveTo>
                    <a:pt x="40" y="20"/>
                  </a:moveTo>
                  <a:cubicBezTo>
                    <a:pt x="29" y="20"/>
                    <a:pt x="20" y="29"/>
                    <a:pt x="20" y="40"/>
                  </a:cubicBezTo>
                  <a:cubicBezTo>
                    <a:pt x="20" y="51"/>
                    <a:pt x="29" y="60"/>
                    <a:pt x="40" y="60"/>
                  </a:cubicBezTo>
                  <a:cubicBezTo>
                    <a:pt x="51" y="60"/>
                    <a:pt x="60" y="51"/>
                    <a:pt x="60" y="40"/>
                  </a:cubicBezTo>
                  <a:cubicBezTo>
                    <a:pt x="60" y="29"/>
                    <a:pt x="51" y="20"/>
                    <a:pt x="40" y="20"/>
                  </a:cubicBezTo>
                </a:path>
              </a:pathLst>
            </a:custGeom>
            <a:grpFill/>
            <a:ln w="9525">
              <a:noFill/>
              <a:round/>
              <a:headEnd/>
              <a:tailEnd/>
            </a:ln>
          </p:spPr>
          <p:txBody>
            <a:bodyPr/>
            <a:lstStyle/>
            <a:p>
              <a:endParaRPr lang="en-US">
                <a:latin typeface="+mj-lt"/>
              </a:endParaRPr>
            </a:p>
          </p:txBody>
        </p:sp>
        <p:sp>
          <p:nvSpPr>
            <p:cNvPr id="68" name="Freeform 67"/>
            <p:cNvSpPr>
              <a:spLocks/>
            </p:cNvSpPr>
            <p:nvPr/>
          </p:nvSpPr>
          <p:spPr bwMode="black">
            <a:xfrm>
              <a:off x="1167566" y="1028765"/>
              <a:ext cx="170916" cy="263561"/>
            </a:xfrm>
            <a:custGeom>
              <a:avLst/>
              <a:gdLst/>
              <a:ahLst/>
              <a:cxnLst>
                <a:cxn ang="0">
                  <a:pos x="47" y="19"/>
                </a:cxn>
                <a:cxn ang="0">
                  <a:pos x="32" y="17"/>
                </a:cxn>
                <a:cxn ang="0">
                  <a:pos x="20" y="23"/>
                </a:cxn>
                <a:cxn ang="0">
                  <a:pos x="29" y="30"/>
                </a:cxn>
                <a:cxn ang="0">
                  <a:pos x="34" y="32"/>
                </a:cxn>
                <a:cxn ang="0">
                  <a:pos x="52" y="54"/>
                </a:cxn>
                <a:cxn ang="0">
                  <a:pos x="21" y="80"/>
                </a:cxn>
                <a:cxn ang="0">
                  <a:pos x="0" y="77"/>
                </a:cxn>
                <a:cxn ang="0">
                  <a:pos x="0" y="60"/>
                </a:cxn>
                <a:cxn ang="0">
                  <a:pos x="18" y="63"/>
                </a:cxn>
                <a:cxn ang="0">
                  <a:pos x="32" y="56"/>
                </a:cxn>
                <a:cxn ang="0">
                  <a:pos x="23" y="48"/>
                </a:cxn>
                <a:cxn ang="0">
                  <a:pos x="19" y="47"/>
                </a:cxn>
                <a:cxn ang="0">
                  <a:pos x="0" y="24"/>
                </a:cxn>
                <a:cxn ang="0">
                  <a:pos x="28" y="0"/>
                </a:cxn>
                <a:cxn ang="0">
                  <a:pos x="47" y="3"/>
                </a:cxn>
                <a:cxn ang="0">
                  <a:pos x="47" y="19"/>
                </a:cxn>
              </a:cxnLst>
              <a:rect l="0" t="0" r="r" b="b"/>
              <a:pathLst>
                <a:path w="52" h="80">
                  <a:moveTo>
                    <a:pt x="47" y="19"/>
                  </a:moveTo>
                  <a:cubicBezTo>
                    <a:pt x="47" y="19"/>
                    <a:pt x="38" y="17"/>
                    <a:pt x="32" y="17"/>
                  </a:cubicBezTo>
                  <a:cubicBezTo>
                    <a:pt x="24" y="17"/>
                    <a:pt x="20" y="19"/>
                    <a:pt x="20" y="23"/>
                  </a:cubicBezTo>
                  <a:cubicBezTo>
                    <a:pt x="20" y="28"/>
                    <a:pt x="26" y="29"/>
                    <a:pt x="29" y="30"/>
                  </a:cubicBezTo>
                  <a:cubicBezTo>
                    <a:pt x="34" y="32"/>
                    <a:pt x="34" y="32"/>
                    <a:pt x="34" y="32"/>
                  </a:cubicBezTo>
                  <a:cubicBezTo>
                    <a:pt x="47" y="36"/>
                    <a:pt x="52" y="45"/>
                    <a:pt x="52" y="54"/>
                  </a:cubicBezTo>
                  <a:cubicBezTo>
                    <a:pt x="52" y="73"/>
                    <a:pt x="35" y="80"/>
                    <a:pt x="21" y="80"/>
                  </a:cubicBezTo>
                  <a:cubicBezTo>
                    <a:pt x="10" y="80"/>
                    <a:pt x="1" y="78"/>
                    <a:pt x="0" y="77"/>
                  </a:cubicBezTo>
                  <a:cubicBezTo>
                    <a:pt x="0" y="60"/>
                    <a:pt x="0" y="60"/>
                    <a:pt x="0" y="60"/>
                  </a:cubicBezTo>
                  <a:cubicBezTo>
                    <a:pt x="2" y="60"/>
                    <a:pt x="10" y="63"/>
                    <a:pt x="18" y="63"/>
                  </a:cubicBezTo>
                  <a:cubicBezTo>
                    <a:pt x="28" y="63"/>
                    <a:pt x="32" y="60"/>
                    <a:pt x="32" y="56"/>
                  </a:cubicBezTo>
                  <a:cubicBezTo>
                    <a:pt x="32" y="52"/>
                    <a:pt x="28" y="49"/>
                    <a:pt x="23" y="48"/>
                  </a:cubicBezTo>
                  <a:cubicBezTo>
                    <a:pt x="22" y="48"/>
                    <a:pt x="21" y="47"/>
                    <a:pt x="19" y="47"/>
                  </a:cubicBezTo>
                  <a:cubicBezTo>
                    <a:pt x="9" y="43"/>
                    <a:pt x="0" y="37"/>
                    <a:pt x="0" y="24"/>
                  </a:cubicBezTo>
                  <a:cubicBezTo>
                    <a:pt x="0" y="10"/>
                    <a:pt x="10" y="0"/>
                    <a:pt x="28" y="0"/>
                  </a:cubicBezTo>
                  <a:cubicBezTo>
                    <a:pt x="37" y="0"/>
                    <a:pt x="46" y="3"/>
                    <a:pt x="47" y="3"/>
                  </a:cubicBezTo>
                  <a:lnTo>
                    <a:pt x="47" y="19"/>
                  </a:lnTo>
                  <a:close/>
                </a:path>
              </a:pathLst>
            </a:custGeom>
            <a:grpFill/>
            <a:ln w="9525">
              <a:noFill/>
              <a:round/>
              <a:headEnd/>
              <a:tailEnd/>
            </a:ln>
          </p:spPr>
          <p:txBody>
            <a:bodyPr/>
            <a:lstStyle/>
            <a:p>
              <a:endParaRPr lang="en-US">
                <a:latin typeface="+mj-lt"/>
              </a:endParaRPr>
            </a:p>
          </p:txBody>
        </p:sp>
        <p:sp>
          <p:nvSpPr>
            <p:cNvPr id="69" name="Freeform 68"/>
            <p:cNvSpPr>
              <a:spLocks/>
            </p:cNvSpPr>
            <p:nvPr/>
          </p:nvSpPr>
          <p:spPr bwMode="black">
            <a:xfrm>
              <a:off x="609600" y="732931"/>
              <a:ext cx="62081" cy="128323"/>
            </a:xfrm>
            <a:custGeom>
              <a:avLst/>
              <a:gdLst/>
              <a:ahLst/>
              <a:cxnLst>
                <a:cxn ang="0">
                  <a:pos x="19" y="10"/>
                </a:cxn>
                <a:cxn ang="0">
                  <a:pos x="10" y="0"/>
                </a:cxn>
                <a:cxn ang="0">
                  <a:pos x="0" y="10"/>
                </a:cxn>
                <a:cxn ang="0">
                  <a:pos x="0" y="30"/>
                </a:cxn>
                <a:cxn ang="0">
                  <a:pos x="10" y="39"/>
                </a:cxn>
                <a:cxn ang="0">
                  <a:pos x="19" y="30"/>
                </a:cxn>
                <a:cxn ang="0">
                  <a:pos x="19" y="10"/>
                </a:cxn>
              </a:cxnLst>
              <a:rect l="0" t="0" r="r" b="b"/>
              <a:pathLst>
                <a:path w="19" h="39">
                  <a:moveTo>
                    <a:pt x="19" y="10"/>
                  </a:moveTo>
                  <a:cubicBezTo>
                    <a:pt x="19" y="4"/>
                    <a:pt x="15" y="0"/>
                    <a:pt x="10" y="0"/>
                  </a:cubicBezTo>
                  <a:cubicBezTo>
                    <a:pt x="4" y="0"/>
                    <a:pt x="0" y="4"/>
                    <a:pt x="0" y="10"/>
                  </a:cubicBezTo>
                  <a:cubicBezTo>
                    <a:pt x="0" y="30"/>
                    <a:pt x="0" y="30"/>
                    <a:pt x="0" y="30"/>
                  </a:cubicBezTo>
                  <a:cubicBezTo>
                    <a:pt x="0" y="35"/>
                    <a:pt x="4" y="39"/>
                    <a:pt x="10" y="39"/>
                  </a:cubicBezTo>
                  <a:cubicBezTo>
                    <a:pt x="15" y="39"/>
                    <a:pt x="19" y="35"/>
                    <a:pt x="19" y="30"/>
                  </a:cubicBezTo>
                  <a:lnTo>
                    <a:pt x="19" y="10"/>
                  </a:lnTo>
                  <a:close/>
                </a:path>
              </a:pathLst>
            </a:custGeom>
            <a:grpFill/>
            <a:ln w="9525">
              <a:noFill/>
              <a:round/>
              <a:headEnd/>
              <a:tailEnd/>
            </a:ln>
          </p:spPr>
          <p:txBody>
            <a:bodyPr/>
            <a:lstStyle/>
            <a:p>
              <a:endParaRPr lang="en-US">
                <a:latin typeface="+mj-lt"/>
              </a:endParaRPr>
            </a:p>
          </p:txBody>
        </p:sp>
        <p:sp>
          <p:nvSpPr>
            <p:cNvPr id="70" name="Freeform 69"/>
            <p:cNvSpPr>
              <a:spLocks/>
            </p:cNvSpPr>
            <p:nvPr/>
          </p:nvSpPr>
          <p:spPr bwMode="black">
            <a:xfrm>
              <a:off x="783581" y="646870"/>
              <a:ext cx="62081" cy="214384"/>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4" y="0"/>
                    <a:pt x="9" y="0"/>
                  </a:cubicBezTo>
                  <a:cubicBezTo>
                    <a:pt x="4" y="0"/>
                    <a:pt x="0" y="4"/>
                    <a:pt x="0" y="9"/>
                  </a:cubicBezTo>
                  <a:cubicBezTo>
                    <a:pt x="0" y="56"/>
                    <a:pt x="0" y="56"/>
                    <a:pt x="0" y="56"/>
                  </a:cubicBezTo>
                  <a:cubicBezTo>
                    <a:pt x="0" y="61"/>
                    <a:pt x="4" y="65"/>
                    <a:pt x="9" y="65"/>
                  </a:cubicBezTo>
                  <a:cubicBezTo>
                    <a:pt x="14" y="65"/>
                    <a:pt x="19" y="61"/>
                    <a:pt x="19" y="56"/>
                  </a:cubicBezTo>
                  <a:lnTo>
                    <a:pt x="19" y="9"/>
                  </a:lnTo>
                  <a:close/>
                </a:path>
              </a:pathLst>
            </a:custGeom>
            <a:grpFill/>
            <a:ln w="9525">
              <a:noFill/>
              <a:round/>
              <a:headEnd/>
              <a:tailEnd/>
            </a:ln>
          </p:spPr>
          <p:txBody>
            <a:bodyPr/>
            <a:lstStyle/>
            <a:p>
              <a:endParaRPr lang="en-US">
                <a:latin typeface="+mj-lt"/>
              </a:endParaRPr>
            </a:p>
          </p:txBody>
        </p:sp>
        <p:sp>
          <p:nvSpPr>
            <p:cNvPr id="71" name="Freeform 70"/>
            <p:cNvSpPr>
              <a:spLocks/>
            </p:cNvSpPr>
            <p:nvPr/>
          </p:nvSpPr>
          <p:spPr bwMode="black">
            <a:xfrm>
              <a:off x="954497" y="528537"/>
              <a:ext cx="62081" cy="394958"/>
            </a:xfrm>
            <a:custGeom>
              <a:avLst/>
              <a:gdLst/>
              <a:ahLst/>
              <a:cxnLst>
                <a:cxn ang="0">
                  <a:pos x="19" y="9"/>
                </a:cxn>
                <a:cxn ang="0">
                  <a:pos x="10" y="0"/>
                </a:cxn>
                <a:cxn ang="0">
                  <a:pos x="0" y="9"/>
                </a:cxn>
                <a:cxn ang="0">
                  <a:pos x="0" y="111"/>
                </a:cxn>
                <a:cxn ang="0">
                  <a:pos x="10" y="120"/>
                </a:cxn>
                <a:cxn ang="0">
                  <a:pos x="19" y="111"/>
                </a:cxn>
                <a:cxn ang="0">
                  <a:pos x="19" y="9"/>
                </a:cxn>
              </a:cxnLst>
              <a:rect l="0" t="0" r="r" b="b"/>
              <a:pathLst>
                <a:path w="19" h="120">
                  <a:moveTo>
                    <a:pt x="19" y="9"/>
                  </a:moveTo>
                  <a:cubicBezTo>
                    <a:pt x="19" y="4"/>
                    <a:pt x="15" y="0"/>
                    <a:pt x="10" y="0"/>
                  </a:cubicBezTo>
                  <a:cubicBezTo>
                    <a:pt x="5" y="0"/>
                    <a:pt x="0" y="4"/>
                    <a:pt x="0" y="9"/>
                  </a:cubicBezTo>
                  <a:cubicBezTo>
                    <a:pt x="0" y="111"/>
                    <a:pt x="0" y="111"/>
                    <a:pt x="0" y="111"/>
                  </a:cubicBezTo>
                  <a:cubicBezTo>
                    <a:pt x="0" y="116"/>
                    <a:pt x="5" y="120"/>
                    <a:pt x="10" y="120"/>
                  </a:cubicBezTo>
                  <a:cubicBezTo>
                    <a:pt x="15" y="120"/>
                    <a:pt x="19" y="116"/>
                    <a:pt x="19" y="111"/>
                  </a:cubicBezTo>
                  <a:lnTo>
                    <a:pt x="19" y="9"/>
                  </a:lnTo>
                  <a:close/>
                </a:path>
              </a:pathLst>
            </a:custGeom>
            <a:grpFill/>
            <a:ln w="9525">
              <a:noFill/>
              <a:round/>
              <a:headEnd/>
              <a:tailEnd/>
            </a:ln>
          </p:spPr>
          <p:txBody>
            <a:bodyPr/>
            <a:lstStyle/>
            <a:p>
              <a:endParaRPr lang="en-US">
                <a:latin typeface="+mj-lt"/>
              </a:endParaRPr>
            </a:p>
          </p:txBody>
        </p:sp>
        <p:sp>
          <p:nvSpPr>
            <p:cNvPr id="72" name="Freeform 71"/>
            <p:cNvSpPr>
              <a:spLocks/>
            </p:cNvSpPr>
            <p:nvPr/>
          </p:nvSpPr>
          <p:spPr bwMode="black">
            <a:xfrm>
              <a:off x="1128478" y="646870"/>
              <a:ext cx="62081" cy="214384"/>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5" y="0"/>
                    <a:pt x="9" y="0"/>
                  </a:cubicBezTo>
                  <a:cubicBezTo>
                    <a:pt x="4" y="0"/>
                    <a:pt x="0" y="4"/>
                    <a:pt x="0" y="9"/>
                  </a:cubicBezTo>
                  <a:cubicBezTo>
                    <a:pt x="0" y="56"/>
                    <a:pt x="0" y="56"/>
                    <a:pt x="0" y="56"/>
                  </a:cubicBezTo>
                  <a:cubicBezTo>
                    <a:pt x="0" y="61"/>
                    <a:pt x="4" y="65"/>
                    <a:pt x="9"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73" name="Freeform 72"/>
            <p:cNvSpPr>
              <a:spLocks/>
            </p:cNvSpPr>
            <p:nvPr/>
          </p:nvSpPr>
          <p:spPr bwMode="black">
            <a:xfrm>
              <a:off x="1298627" y="732931"/>
              <a:ext cx="65914" cy="128323"/>
            </a:xfrm>
            <a:custGeom>
              <a:avLst/>
              <a:gdLst/>
              <a:ahLst/>
              <a:cxnLst>
                <a:cxn ang="0">
                  <a:pos x="20" y="10"/>
                </a:cxn>
                <a:cxn ang="0">
                  <a:pos x="10" y="0"/>
                </a:cxn>
                <a:cxn ang="0">
                  <a:pos x="0" y="10"/>
                </a:cxn>
                <a:cxn ang="0">
                  <a:pos x="0" y="30"/>
                </a:cxn>
                <a:cxn ang="0">
                  <a:pos x="10" y="39"/>
                </a:cxn>
                <a:cxn ang="0">
                  <a:pos x="20" y="30"/>
                </a:cxn>
                <a:cxn ang="0">
                  <a:pos x="20" y="10"/>
                </a:cxn>
              </a:cxnLst>
              <a:rect l="0" t="0" r="r" b="b"/>
              <a:pathLst>
                <a:path w="20" h="39">
                  <a:moveTo>
                    <a:pt x="20" y="10"/>
                  </a:moveTo>
                  <a:cubicBezTo>
                    <a:pt x="20" y="4"/>
                    <a:pt x="15" y="0"/>
                    <a:pt x="10" y="0"/>
                  </a:cubicBezTo>
                  <a:cubicBezTo>
                    <a:pt x="5" y="0"/>
                    <a:pt x="0" y="4"/>
                    <a:pt x="0" y="10"/>
                  </a:cubicBezTo>
                  <a:cubicBezTo>
                    <a:pt x="0" y="30"/>
                    <a:pt x="0" y="30"/>
                    <a:pt x="0" y="30"/>
                  </a:cubicBezTo>
                  <a:cubicBezTo>
                    <a:pt x="0" y="35"/>
                    <a:pt x="5" y="39"/>
                    <a:pt x="10" y="39"/>
                  </a:cubicBezTo>
                  <a:cubicBezTo>
                    <a:pt x="15" y="39"/>
                    <a:pt x="20" y="35"/>
                    <a:pt x="20" y="30"/>
                  </a:cubicBezTo>
                  <a:lnTo>
                    <a:pt x="20" y="10"/>
                  </a:lnTo>
                  <a:close/>
                </a:path>
              </a:pathLst>
            </a:custGeom>
            <a:grpFill/>
            <a:ln w="9525">
              <a:noFill/>
              <a:round/>
              <a:headEnd/>
              <a:tailEnd/>
            </a:ln>
          </p:spPr>
          <p:txBody>
            <a:bodyPr/>
            <a:lstStyle/>
            <a:p>
              <a:endParaRPr lang="en-US">
                <a:latin typeface="+mj-lt"/>
              </a:endParaRPr>
            </a:p>
          </p:txBody>
        </p:sp>
        <p:sp>
          <p:nvSpPr>
            <p:cNvPr id="74" name="Freeform 73"/>
            <p:cNvSpPr>
              <a:spLocks/>
            </p:cNvSpPr>
            <p:nvPr/>
          </p:nvSpPr>
          <p:spPr bwMode="black">
            <a:xfrm>
              <a:off x="1472608" y="646870"/>
              <a:ext cx="62848" cy="214384"/>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4" y="0"/>
                    <a:pt x="0" y="4"/>
                    <a:pt x="0" y="9"/>
                  </a:cubicBezTo>
                  <a:cubicBezTo>
                    <a:pt x="0" y="56"/>
                    <a:pt x="0" y="56"/>
                    <a:pt x="0" y="56"/>
                  </a:cubicBezTo>
                  <a:cubicBezTo>
                    <a:pt x="0" y="61"/>
                    <a:pt x="4" y="65"/>
                    <a:pt x="10"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75" name="Freeform 74"/>
            <p:cNvSpPr>
              <a:spLocks/>
            </p:cNvSpPr>
            <p:nvPr/>
          </p:nvSpPr>
          <p:spPr bwMode="black">
            <a:xfrm>
              <a:off x="1646590" y="528537"/>
              <a:ext cx="62848" cy="394958"/>
            </a:xfrm>
            <a:custGeom>
              <a:avLst/>
              <a:gdLst/>
              <a:ahLst/>
              <a:cxnLst>
                <a:cxn ang="0">
                  <a:pos x="19" y="9"/>
                </a:cxn>
                <a:cxn ang="0">
                  <a:pos x="9" y="0"/>
                </a:cxn>
                <a:cxn ang="0">
                  <a:pos x="0" y="9"/>
                </a:cxn>
                <a:cxn ang="0">
                  <a:pos x="0" y="111"/>
                </a:cxn>
                <a:cxn ang="0">
                  <a:pos x="9" y="120"/>
                </a:cxn>
                <a:cxn ang="0">
                  <a:pos x="19" y="111"/>
                </a:cxn>
                <a:cxn ang="0">
                  <a:pos x="19" y="9"/>
                </a:cxn>
              </a:cxnLst>
              <a:rect l="0" t="0" r="r" b="b"/>
              <a:pathLst>
                <a:path w="19" h="120">
                  <a:moveTo>
                    <a:pt x="19" y="9"/>
                  </a:moveTo>
                  <a:cubicBezTo>
                    <a:pt x="19" y="4"/>
                    <a:pt x="15" y="0"/>
                    <a:pt x="9" y="0"/>
                  </a:cubicBezTo>
                  <a:cubicBezTo>
                    <a:pt x="4" y="0"/>
                    <a:pt x="0" y="4"/>
                    <a:pt x="0" y="9"/>
                  </a:cubicBezTo>
                  <a:cubicBezTo>
                    <a:pt x="0" y="111"/>
                    <a:pt x="0" y="111"/>
                    <a:pt x="0" y="111"/>
                  </a:cubicBezTo>
                  <a:cubicBezTo>
                    <a:pt x="0" y="116"/>
                    <a:pt x="4" y="120"/>
                    <a:pt x="9" y="120"/>
                  </a:cubicBezTo>
                  <a:cubicBezTo>
                    <a:pt x="15" y="120"/>
                    <a:pt x="19" y="116"/>
                    <a:pt x="19" y="111"/>
                  </a:cubicBezTo>
                  <a:lnTo>
                    <a:pt x="19" y="9"/>
                  </a:lnTo>
                  <a:close/>
                </a:path>
              </a:pathLst>
            </a:custGeom>
            <a:grpFill/>
            <a:ln w="9525">
              <a:noFill/>
              <a:round/>
              <a:headEnd/>
              <a:tailEnd/>
            </a:ln>
          </p:spPr>
          <p:txBody>
            <a:bodyPr/>
            <a:lstStyle/>
            <a:p>
              <a:endParaRPr lang="en-US">
                <a:latin typeface="+mj-lt"/>
              </a:endParaRPr>
            </a:p>
          </p:txBody>
        </p:sp>
        <p:sp>
          <p:nvSpPr>
            <p:cNvPr id="76" name="Freeform 75"/>
            <p:cNvSpPr>
              <a:spLocks/>
            </p:cNvSpPr>
            <p:nvPr/>
          </p:nvSpPr>
          <p:spPr bwMode="black">
            <a:xfrm>
              <a:off x="1817505" y="646870"/>
              <a:ext cx="62848" cy="214384"/>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5" y="0"/>
                    <a:pt x="0" y="4"/>
                    <a:pt x="0" y="9"/>
                  </a:cubicBezTo>
                  <a:cubicBezTo>
                    <a:pt x="0" y="56"/>
                    <a:pt x="0" y="56"/>
                    <a:pt x="0" y="56"/>
                  </a:cubicBezTo>
                  <a:cubicBezTo>
                    <a:pt x="0" y="61"/>
                    <a:pt x="5" y="65"/>
                    <a:pt x="10"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77" name="Freeform 76"/>
            <p:cNvSpPr>
              <a:spLocks/>
            </p:cNvSpPr>
            <p:nvPr/>
          </p:nvSpPr>
          <p:spPr bwMode="black">
            <a:xfrm>
              <a:off x="1991486" y="732931"/>
              <a:ext cx="62848" cy="128323"/>
            </a:xfrm>
            <a:custGeom>
              <a:avLst/>
              <a:gdLst/>
              <a:ahLst/>
              <a:cxnLst>
                <a:cxn ang="0">
                  <a:pos x="19" y="10"/>
                </a:cxn>
                <a:cxn ang="0">
                  <a:pos x="9" y="0"/>
                </a:cxn>
                <a:cxn ang="0">
                  <a:pos x="0" y="10"/>
                </a:cxn>
                <a:cxn ang="0">
                  <a:pos x="0" y="30"/>
                </a:cxn>
                <a:cxn ang="0">
                  <a:pos x="9" y="39"/>
                </a:cxn>
                <a:cxn ang="0">
                  <a:pos x="19" y="30"/>
                </a:cxn>
                <a:cxn ang="0">
                  <a:pos x="19" y="10"/>
                </a:cxn>
              </a:cxnLst>
              <a:rect l="0" t="0" r="r" b="b"/>
              <a:pathLst>
                <a:path w="19" h="39">
                  <a:moveTo>
                    <a:pt x="19" y="10"/>
                  </a:moveTo>
                  <a:cubicBezTo>
                    <a:pt x="19" y="4"/>
                    <a:pt x="15" y="0"/>
                    <a:pt x="9" y="0"/>
                  </a:cubicBezTo>
                  <a:cubicBezTo>
                    <a:pt x="4" y="0"/>
                    <a:pt x="0" y="4"/>
                    <a:pt x="0" y="10"/>
                  </a:cubicBezTo>
                  <a:cubicBezTo>
                    <a:pt x="0" y="30"/>
                    <a:pt x="0" y="30"/>
                    <a:pt x="0" y="30"/>
                  </a:cubicBezTo>
                  <a:cubicBezTo>
                    <a:pt x="0" y="35"/>
                    <a:pt x="4" y="39"/>
                    <a:pt x="9" y="39"/>
                  </a:cubicBezTo>
                  <a:cubicBezTo>
                    <a:pt x="15" y="39"/>
                    <a:pt x="19" y="35"/>
                    <a:pt x="19" y="30"/>
                  </a:cubicBezTo>
                  <a:lnTo>
                    <a:pt x="19" y="10"/>
                  </a:lnTo>
                  <a:close/>
                </a:path>
              </a:pathLst>
            </a:custGeom>
            <a:grpFill/>
            <a:ln w="9525">
              <a:noFill/>
              <a:round/>
              <a:headEnd/>
              <a:tailEnd/>
            </a:ln>
          </p:spPr>
          <p:txBody>
            <a:bodyPr/>
            <a:lstStyle/>
            <a:p>
              <a:endParaRPr lang="en-US">
                <a:latin typeface="+mj-lt"/>
              </a:endParaRPr>
            </a:p>
          </p:txBody>
        </p:sp>
      </p:grpSp>
      <p:sp>
        <p:nvSpPr>
          <p:cNvPr id="3" name="Subtitle 2"/>
          <p:cNvSpPr>
            <a:spLocks noGrp="1"/>
          </p:cNvSpPr>
          <p:nvPr>
            <p:ph type="subTitle" idx="1" hasCustomPrompt="1"/>
          </p:nvPr>
        </p:nvSpPr>
        <p:spPr>
          <a:xfrm>
            <a:off x="236383" y="4464068"/>
            <a:ext cx="8112126" cy="384175"/>
          </a:xfrm>
        </p:spPr>
        <p:txBody>
          <a:bodyPr>
            <a:normAutofit/>
          </a:bodyPr>
          <a:lstStyle>
            <a:lvl1pPr marL="0" indent="0" algn="l">
              <a:buNone/>
              <a:defRPr sz="2000">
                <a:solidFill>
                  <a:schemeClr val="bg1"/>
                </a:solidFill>
                <a:latin typeface="+mj-l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Presenter Name and Title Go Here</a:t>
            </a:r>
            <a:endParaRPr lang="en-US" dirty="0"/>
          </a:p>
        </p:txBody>
      </p:sp>
      <p:sp>
        <p:nvSpPr>
          <p:cNvPr id="58" name="Rectangle 5"/>
          <p:cNvSpPr>
            <a:spLocks noChangeArrowheads="1"/>
          </p:cNvSpPr>
          <p:nvPr/>
        </p:nvSpPr>
        <p:spPr bwMode="ltGray">
          <a:xfrm>
            <a:off x="7763787" y="6584512"/>
            <a:ext cx="811863" cy="175257"/>
          </a:xfrm>
          <a:prstGeom prst="rect">
            <a:avLst/>
          </a:prstGeom>
          <a:noFill/>
          <a:ln w="9525">
            <a:noFill/>
            <a:miter lim="800000"/>
            <a:headEnd/>
            <a:tailEnd/>
          </a:ln>
          <a:effectLst/>
        </p:spPr>
        <p:txBody>
          <a:bodyPr wrap="none" lIns="82124" tIns="41061" rIns="82124" bIns="41061" anchor="b">
            <a:spAutoFit/>
          </a:bodyPr>
          <a:lstStyle/>
          <a:p>
            <a:pPr algn="r" defTabSz="814388">
              <a:lnSpc>
                <a:spcPct val="100000"/>
              </a:lnSpc>
            </a:pPr>
            <a:r>
              <a:rPr lang="en-US" sz="600" dirty="0">
                <a:solidFill>
                  <a:schemeClr val="bg2"/>
                </a:solidFill>
                <a:latin typeface="+mj-lt"/>
              </a:rPr>
              <a:t>Cisco Confidential</a:t>
            </a:r>
          </a:p>
        </p:txBody>
      </p:sp>
      <p:sp>
        <p:nvSpPr>
          <p:cNvPr id="36" name="Rectangle 4"/>
          <p:cNvSpPr>
            <a:spLocks noChangeArrowheads="1"/>
          </p:cNvSpPr>
          <p:nvPr/>
        </p:nvSpPr>
        <p:spPr bwMode="ltGray">
          <a:xfrm>
            <a:off x="251373" y="6586246"/>
            <a:ext cx="3420515" cy="175257"/>
          </a:xfrm>
          <a:prstGeom prst="rect">
            <a:avLst/>
          </a:prstGeom>
          <a:noFill/>
          <a:ln w="9525">
            <a:noFill/>
            <a:miter lim="800000"/>
            <a:headEnd/>
            <a:tailEnd/>
          </a:ln>
          <a:effectLst/>
        </p:spPr>
        <p:txBody>
          <a:bodyPr wrap="square" lIns="82124" tIns="41061" rIns="82124" bIns="41061" anchor="b" anchorCtr="0">
            <a:spAutoFit/>
          </a:bodyPr>
          <a:lstStyle/>
          <a:p>
            <a:pPr algn="l" defTabSz="814388">
              <a:lnSpc>
                <a:spcPct val="100000"/>
              </a:lnSpc>
            </a:pPr>
            <a:r>
              <a:rPr lang="en-US" sz="600" dirty="0" smtClean="0">
                <a:solidFill>
                  <a:srgbClr val="FFFFFF"/>
                </a:solidFill>
                <a:latin typeface="+mj-lt"/>
              </a:rPr>
              <a:t>© 2010 Cisco and/or its affiliates. All rights reserved.</a:t>
            </a:r>
            <a:endParaRPr lang="en-US" sz="600" dirty="0">
              <a:solidFill>
                <a:srgbClr val="FFFFFF"/>
              </a:solidFill>
              <a:latin typeface="+mj-lt"/>
            </a:endParaRPr>
          </a:p>
        </p:txBody>
      </p:sp>
      <p:sp>
        <p:nvSpPr>
          <p:cNvPr id="37" name="Rectangle 7"/>
          <p:cNvSpPr>
            <a:spLocks noChangeArrowheads="1"/>
          </p:cNvSpPr>
          <p:nvPr/>
        </p:nvSpPr>
        <p:spPr bwMode="ltGray">
          <a:xfrm>
            <a:off x="8639981" y="6580408"/>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chemeClr val="bg1"/>
                </a:solidFill>
                <a:latin typeface="+mj-lt"/>
              </a:rPr>
              <a:pPr algn="r" defTabSz="814388">
                <a:lnSpc>
                  <a:spcPct val="100000"/>
                </a:lnSpc>
              </a:pPr>
              <a:t>‹#›</a:t>
            </a:fld>
            <a:endParaRPr lang="en-US" sz="600" dirty="0">
              <a:solidFill>
                <a:schemeClr val="bg1"/>
              </a:solidFill>
              <a:latin typeface="+mj-lt"/>
            </a:endParaRP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4" presetClass="path" presetSubtype="0" repeatCount="indefinite" accel="50000" decel="50000" autoRev="1" fill="remove" grpId="0" nodeType="withEffect">
                                  <p:stCondLst>
                                    <p:cond delay="1500"/>
                                  </p:stCondLst>
                                  <p:childTnLst>
                                    <p:animMotion origin="layout" path="M -2.77778E-6 -2.22045E-16 L -2.77778E-6 -1.425 " pathEditMode="fixed" rAng="0" ptsTypes="AA">
                                      <p:cBhvr>
                                        <p:cTn id="6" dur="4500" fill="hold"/>
                                        <p:tgtEl>
                                          <p:spTgt spid="33"/>
                                        </p:tgtEl>
                                        <p:attrNameLst>
                                          <p:attrName>ppt_x</p:attrName>
                                          <p:attrName>ppt_y</p:attrName>
                                        </p:attrNameLst>
                                      </p:cBhvr>
                                      <p:rCtr x="0" y="-712"/>
                                    </p:animMotion>
                                  </p:childTnLst>
                                </p:cTn>
                              </p:par>
                              <p:par>
                                <p:cTn id="7" presetID="42" presetClass="path" presetSubtype="0" repeatCount="indefinite" accel="50000" decel="50000" autoRev="1" fill="hold" grpId="0" nodeType="withEffect">
                                  <p:stCondLst>
                                    <p:cond delay="0"/>
                                  </p:stCondLst>
                                  <p:childTnLst>
                                    <p:animMotion origin="layout" path="M 3.05556E-6 -2.96296E-6 L 3.05556E-6 0.88611 " pathEditMode="fixed" rAng="0" ptsTypes="AA">
                                      <p:cBhvr>
                                        <p:cTn id="8" dur="4500" fill="hold"/>
                                        <p:tgtEl>
                                          <p:spTgt spid="32"/>
                                        </p:tgtEl>
                                        <p:attrNameLst>
                                          <p:attrName>ppt_x</p:attrName>
                                          <p:attrName>ppt_y</p:attrName>
                                        </p:attrNameLst>
                                      </p:cBhvr>
                                      <p:rCtr x="0" y="443"/>
                                    </p:animMotion>
                                  </p:childTnLst>
                                </p:cTn>
                              </p:par>
                              <p:par>
                                <p:cTn id="9" presetID="64" presetClass="path" presetSubtype="0" repeatCount="indefinite" accel="50000" decel="50000" autoRev="1" fill="hold" grpId="0" nodeType="withEffect">
                                  <p:stCondLst>
                                    <p:cond delay="1400"/>
                                  </p:stCondLst>
                                  <p:childTnLst>
                                    <p:animMotion origin="layout" path="M -2.5E-6 3.7037E-6 L -2.5E-6 -1.33195 " pathEditMode="fixed" rAng="0" ptsTypes="AA">
                                      <p:cBhvr>
                                        <p:cTn id="10" dur="4500" fill="hold"/>
                                        <p:tgtEl>
                                          <p:spTgt spid="34"/>
                                        </p:tgtEl>
                                        <p:attrNameLst>
                                          <p:attrName>ppt_x</p:attrName>
                                          <p:attrName>ppt_y</p:attrName>
                                        </p:attrNameLst>
                                      </p:cBhvr>
                                      <p:rCtr x="0" y="-666"/>
                                    </p:animMotion>
                                  </p:childTnLst>
                                </p:cTn>
                              </p:par>
                              <p:par>
                                <p:cTn id="11" presetID="64" presetClass="path" presetSubtype="0" repeatCount="indefinite" accel="50000" decel="50000" autoRev="1" fill="hold" grpId="0" nodeType="withEffect">
                                  <p:stCondLst>
                                    <p:cond delay="3600"/>
                                  </p:stCondLst>
                                  <p:childTnLst>
                                    <p:animMotion origin="layout" path="M -1.94444E-6 4.07407E-6 L -1.94444E-6 -1.42084 " pathEditMode="fixed" rAng="0" ptsTypes="AA">
                                      <p:cBhvr>
                                        <p:cTn id="12" dur="4500" fill="hold"/>
                                        <p:tgtEl>
                                          <p:spTgt spid="31"/>
                                        </p:tgtEl>
                                        <p:attrNameLst>
                                          <p:attrName>ppt_x</p:attrName>
                                          <p:attrName>ppt_y</p:attrName>
                                        </p:attrNameLst>
                                      </p:cBhvr>
                                      <p:rCtr x="0" y="-710"/>
                                    </p:animMotion>
                                  </p:childTnLst>
                                </p:cTn>
                              </p:par>
                              <p:par>
                                <p:cTn id="13" presetID="42" presetClass="path" presetSubtype="0" repeatCount="indefinite" accel="50000" decel="50000" autoRev="1" fill="hold" grpId="0" nodeType="withEffect">
                                  <p:stCondLst>
                                    <p:cond delay="900"/>
                                  </p:stCondLst>
                                  <p:childTnLst>
                                    <p:animMotion origin="layout" path="M 1.94444E-6 4.07407E-6 L 1.94444E-6 0.81944 " pathEditMode="fixed" rAng="0" ptsTypes="AA">
                                      <p:cBhvr>
                                        <p:cTn id="14" dur="4500" fill="hold"/>
                                        <p:tgtEl>
                                          <p:spTgt spid="30"/>
                                        </p:tgtEl>
                                        <p:attrNameLst>
                                          <p:attrName>ppt_x</p:attrName>
                                          <p:attrName>ppt_y</p:attrName>
                                        </p:attrNameLst>
                                      </p:cBhvr>
                                      <p:rCtr x="0" y="410"/>
                                    </p:animMotion>
                                  </p:childTnLst>
                                </p:cTn>
                              </p:par>
                              <p:par>
                                <p:cTn id="15" presetID="42" presetClass="path" presetSubtype="0" repeatCount="indefinite" accel="50000" decel="50000" autoRev="1" fill="hold" grpId="0" nodeType="withEffect">
                                  <p:stCondLst>
                                    <p:cond delay="2800"/>
                                  </p:stCondLst>
                                  <p:childTnLst>
                                    <p:animMotion origin="layout" path="M -3.61111E-6 2.59259E-6 L -3.61111E-6 1.19028 " pathEditMode="fixed" rAng="0" ptsTypes="AA">
                                      <p:cBhvr>
                                        <p:cTn id="16" dur="4500" fill="hold"/>
                                        <p:tgtEl>
                                          <p:spTgt spid="29"/>
                                        </p:tgtEl>
                                        <p:attrNameLst>
                                          <p:attrName>ppt_x</p:attrName>
                                          <p:attrName>ppt_y</p:attrName>
                                        </p:attrNameLst>
                                      </p:cBhvr>
                                      <p:rCtr x="0" y="595"/>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P spid="30" grpId="0" animBg="1"/>
      <p:bldP spid="31" grpId="0" animBg="1"/>
      <p:bldP spid="32" grpId="0" animBg="1"/>
      <p:bldP spid="33" grpId="0" animBg="1"/>
      <p:bldP spid="34" grpId="0" animBg="1"/>
    </p:bld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preserve="1">
  <p:cSld name="Closing Slide-green thank you">
    <p:spTree>
      <p:nvGrpSpPr>
        <p:cNvPr id="1" name=""/>
        <p:cNvGrpSpPr/>
        <p:nvPr/>
      </p:nvGrpSpPr>
      <p:grpSpPr>
        <a:xfrm>
          <a:off x="0" y="0"/>
          <a:ext cx="0" cy="0"/>
          <a:chOff x="0" y="0"/>
          <a:chExt cx="0" cy="0"/>
        </a:xfrm>
      </p:grpSpPr>
      <p:pic>
        <p:nvPicPr>
          <p:cNvPr id="19" name="Picture 2" descr="C:\Documents and Settings\contractor\Desktop\Blue_Green_Gradient.png"/>
          <p:cNvPicPr>
            <a:picLocks noChangeAspect="1" noChangeArrowheads="1"/>
          </p:cNvPicPr>
          <p:nvPr/>
        </p:nvPicPr>
        <p:blipFill>
          <a:blip r:embed="rId2" cstate="print"/>
          <a:srcRect/>
          <a:stretch>
            <a:fillRect/>
          </a:stretch>
        </p:blipFill>
        <p:spPr bwMode="auto">
          <a:xfrm>
            <a:off x="-12700" y="0"/>
            <a:ext cx="9156700" cy="6858000"/>
          </a:xfrm>
          <a:prstGeom prst="rect">
            <a:avLst/>
          </a:prstGeom>
          <a:noFill/>
        </p:spPr>
      </p:pic>
      <p:sp>
        <p:nvSpPr>
          <p:cNvPr id="20" name="Rectangle 19"/>
          <p:cNvSpPr>
            <a:spLocks noChangeArrowheads="1"/>
          </p:cNvSpPr>
          <p:nvPr/>
        </p:nvSpPr>
        <p:spPr bwMode="black">
          <a:xfrm>
            <a:off x="6312989" y="3708603"/>
            <a:ext cx="116616" cy="441827"/>
          </a:xfrm>
          <a:prstGeom prst="rect">
            <a:avLst/>
          </a:prstGeom>
          <a:solidFill>
            <a:schemeClr val="bg1"/>
          </a:solidFill>
          <a:ln w="9525">
            <a:noFill/>
            <a:miter lim="800000"/>
            <a:headEnd/>
            <a:tailEnd/>
          </a:ln>
        </p:spPr>
        <p:txBody>
          <a:bodyPr/>
          <a:lstStyle/>
          <a:p>
            <a:endParaRPr lang="en-US">
              <a:solidFill>
                <a:srgbClr val="0096D6"/>
              </a:solidFill>
              <a:latin typeface="+mj-lt"/>
            </a:endParaRPr>
          </a:p>
        </p:txBody>
      </p:sp>
      <p:sp>
        <p:nvSpPr>
          <p:cNvPr id="21" name="Freeform 20"/>
          <p:cNvSpPr>
            <a:spLocks/>
          </p:cNvSpPr>
          <p:nvPr/>
        </p:nvSpPr>
        <p:spPr bwMode="black">
          <a:xfrm>
            <a:off x="6992342" y="3697605"/>
            <a:ext cx="337642" cy="466297"/>
          </a:xfrm>
          <a:custGeom>
            <a:avLst/>
            <a:gdLst/>
            <a:ahLst/>
            <a:cxnLst>
              <a:cxn ang="0">
                <a:pos x="58" y="24"/>
              </a:cxn>
              <a:cxn ang="0">
                <a:pos x="42" y="20"/>
              </a:cxn>
              <a:cxn ang="0">
                <a:pos x="21" y="40"/>
              </a:cxn>
              <a:cxn ang="0">
                <a:pos x="42" y="60"/>
              </a:cxn>
              <a:cxn ang="0">
                <a:pos x="58" y="56"/>
              </a:cxn>
              <a:cxn ang="0">
                <a:pos x="58" y="77"/>
              </a:cxn>
              <a:cxn ang="0">
                <a:pos x="41" y="80"/>
              </a:cxn>
              <a:cxn ang="0">
                <a:pos x="0" y="40"/>
              </a:cxn>
              <a:cxn ang="0">
                <a:pos x="41" y="0"/>
              </a:cxn>
              <a:cxn ang="0">
                <a:pos x="58" y="3"/>
              </a:cxn>
              <a:cxn ang="0">
                <a:pos x="58" y="24"/>
              </a:cxn>
            </a:cxnLst>
            <a:rect l="0" t="0" r="r" b="b"/>
            <a:pathLst>
              <a:path w="58" h="80">
                <a:moveTo>
                  <a:pt x="58" y="24"/>
                </a:moveTo>
                <a:cubicBezTo>
                  <a:pt x="58" y="23"/>
                  <a:pt x="51" y="20"/>
                  <a:pt x="42" y="20"/>
                </a:cubicBezTo>
                <a:cubicBezTo>
                  <a:pt x="30" y="20"/>
                  <a:pt x="21" y="28"/>
                  <a:pt x="21" y="40"/>
                </a:cubicBezTo>
                <a:cubicBezTo>
                  <a:pt x="21" y="51"/>
                  <a:pt x="29" y="60"/>
                  <a:pt x="42" y="60"/>
                </a:cubicBezTo>
                <a:cubicBezTo>
                  <a:pt x="51" y="60"/>
                  <a:pt x="57" y="57"/>
                  <a:pt x="58" y="56"/>
                </a:cubicBezTo>
                <a:cubicBezTo>
                  <a:pt x="58" y="77"/>
                  <a:pt x="58" y="77"/>
                  <a:pt x="58" y="77"/>
                </a:cubicBezTo>
                <a:cubicBezTo>
                  <a:pt x="56" y="78"/>
                  <a:pt x="49" y="80"/>
                  <a:pt x="41" y="80"/>
                </a:cubicBezTo>
                <a:cubicBezTo>
                  <a:pt x="19" y="80"/>
                  <a:pt x="0" y="65"/>
                  <a:pt x="0" y="40"/>
                </a:cubicBezTo>
                <a:cubicBezTo>
                  <a:pt x="0" y="17"/>
                  <a:pt x="17" y="0"/>
                  <a:pt x="41" y="0"/>
                </a:cubicBezTo>
                <a:cubicBezTo>
                  <a:pt x="50" y="0"/>
                  <a:pt x="56" y="3"/>
                  <a:pt x="58" y="3"/>
                </a:cubicBezTo>
                <a:lnTo>
                  <a:pt x="58" y="24"/>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22" name="Freeform 21"/>
          <p:cNvSpPr>
            <a:spLocks/>
          </p:cNvSpPr>
          <p:nvPr/>
        </p:nvSpPr>
        <p:spPr bwMode="black">
          <a:xfrm>
            <a:off x="5824831" y="3697605"/>
            <a:ext cx="337642" cy="466297"/>
          </a:xfrm>
          <a:custGeom>
            <a:avLst/>
            <a:gdLst/>
            <a:ahLst/>
            <a:cxnLst>
              <a:cxn ang="0">
                <a:pos x="58" y="24"/>
              </a:cxn>
              <a:cxn ang="0">
                <a:pos x="42" y="20"/>
              </a:cxn>
              <a:cxn ang="0">
                <a:pos x="21" y="40"/>
              </a:cxn>
              <a:cxn ang="0">
                <a:pos x="42" y="60"/>
              </a:cxn>
              <a:cxn ang="0">
                <a:pos x="58" y="56"/>
              </a:cxn>
              <a:cxn ang="0">
                <a:pos x="58" y="77"/>
              </a:cxn>
              <a:cxn ang="0">
                <a:pos x="40" y="80"/>
              </a:cxn>
              <a:cxn ang="0">
                <a:pos x="0" y="40"/>
              </a:cxn>
              <a:cxn ang="0">
                <a:pos x="40" y="0"/>
              </a:cxn>
              <a:cxn ang="0">
                <a:pos x="58" y="3"/>
              </a:cxn>
              <a:cxn ang="0">
                <a:pos x="58" y="24"/>
              </a:cxn>
            </a:cxnLst>
            <a:rect l="0" t="0" r="r" b="b"/>
            <a:pathLst>
              <a:path w="58" h="80">
                <a:moveTo>
                  <a:pt x="58" y="24"/>
                </a:moveTo>
                <a:cubicBezTo>
                  <a:pt x="57" y="23"/>
                  <a:pt x="51" y="20"/>
                  <a:pt x="42" y="20"/>
                </a:cubicBezTo>
                <a:cubicBezTo>
                  <a:pt x="29" y="20"/>
                  <a:pt x="21" y="28"/>
                  <a:pt x="21" y="40"/>
                </a:cubicBezTo>
                <a:cubicBezTo>
                  <a:pt x="21" y="51"/>
                  <a:pt x="29" y="60"/>
                  <a:pt x="42" y="60"/>
                </a:cubicBezTo>
                <a:cubicBezTo>
                  <a:pt x="51" y="60"/>
                  <a:pt x="57" y="57"/>
                  <a:pt x="58" y="56"/>
                </a:cubicBezTo>
                <a:cubicBezTo>
                  <a:pt x="58" y="77"/>
                  <a:pt x="58" y="77"/>
                  <a:pt x="58" y="77"/>
                </a:cubicBezTo>
                <a:cubicBezTo>
                  <a:pt x="56" y="78"/>
                  <a:pt x="49" y="80"/>
                  <a:pt x="40" y="80"/>
                </a:cubicBezTo>
                <a:cubicBezTo>
                  <a:pt x="19" y="80"/>
                  <a:pt x="0" y="65"/>
                  <a:pt x="0" y="40"/>
                </a:cubicBezTo>
                <a:cubicBezTo>
                  <a:pt x="0" y="17"/>
                  <a:pt x="17" y="0"/>
                  <a:pt x="40" y="0"/>
                </a:cubicBezTo>
                <a:cubicBezTo>
                  <a:pt x="49" y="0"/>
                  <a:pt x="56" y="3"/>
                  <a:pt x="58" y="3"/>
                </a:cubicBezTo>
                <a:lnTo>
                  <a:pt x="58" y="24"/>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23" name="Freeform 22"/>
          <p:cNvSpPr>
            <a:spLocks noEditPoints="1"/>
          </p:cNvSpPr>
          <p:nvPr/>
        </p:nvSpPr>
        <p:spPr bwMode="black">
          <a:xfrm>
            <a:off x="7452023" y="3697605"/>
            <a:ext cx="463750" cy="466297"/>
          </a:xfrm>
          <a:custGeom>
            <a:avLst/>
            <a:gdLst/>
            <a:ahLst/>
            <a:cxnLst>
              <a:cxn ang="0">
                <a:pos x="80" y="40"/>
              </a:cxn>
              <a:cxn ang="0">
                <a:pos x="40" y="80"/>
              </a:cxn>
              <a:cxn ang="0">
                <a:pos x="0" y="40"/>
              </a:cxn>
              <a:cxn ang="0">
                <a:pos x="40" y="0"/>
              </a:cxn>
              <a:cxn ang="0">
                <a:pos x="80" y="40"/>
              </a:cxn>
              <a:cxn ang="0">
                <a:pos x="40" y="20"/>
              </a:cxn>
              <a:cxn ang="0">
                <a:pos x="20" y="40"/>
              </a:cxn>
              <a:cxn ang="0">
                <a:pos x="40" y="60"/>
              </a:cxn>
              <a:cxn ang="0">
                <a:pos x="60" y="40"/>
              </a:cxn>
              <a:cxn ang="0">
                <a:pos x="40" y="20"/>
              </a:cxn>
            </a:cxnLst>
            <a:rect l="0" t="0" r="r" b="b"/>
            <a:pathLst>
              <a:path w="80" h="80">
                <a:moveTo>
                  <a:pt x="80" y="40"/>
                </a:moveTo>
                <a:cubicBezTo>
                  <a:pt x="80" y="62"/>
                  <a:pt x="64" y="80"/>
                  <a:pt x="40" y="80"/>
                </a:cubicBezTo>
                <a:cubicBezTo>
                  <a:pt x="16" y="80"/>
                  <a:pt x="0" y="62"/>
                  <a:pt x="0" y="40"/>
                </a:cubicBezTo>
                <a:cubicBezTo>
                  <a:pt x="0" y="18"/>
                  <a:pt x="16" y="0"/>
                  <a:pt x="40" y="0"/>
                </a:cubicBezTo>
                <a:cubicBezTo>
                  <a:pt x="64" y="0"/>
                  <a:pt x="80" y="18"/>
                  <a:pt x="80" y="40"/>
                </a:cubicBezTo>
                <a:moveTo>
                  <a:pt x="40" y="20"/>
                </a:moveTo>
                <a:cubicBezTo>
                  <a:pt x="29" y="20"/>
                  <a:pt x="20" y="29"/>
                  <a:pt x="20" y="40"/>
                </a:cubicBezTo>
                <a:cubicBezTo>
                  <a:pt x="20" y="51"/>
                  <a:pt x="29" y="60"/>
                  <a:pt x="40" y="60"/>
                </a:cubicBezTo>
                <a:cubicBezTo>
                  <a:pt x="51" y="60"/>
                  <a:pt x="60" y="51"/>
                  <a:pt x="60" y="40"/>
                </a:cubicBezTo>
                <a:cubicBezTo>
                  <a:pt x="60" y="29"/>
                  <a:pt x="51" y="20"/>
                  <a:pt x="40" y="20"/>
                </a:cubicBezTo>
              </a:path>
            </a:pathLst>
          </a:custGeom>
          <a:solidFill>
            <a:schemeClr val="bg1"/>
          </a:solidFill>
          <a:ln w="9525">
            <a:noFill/>
            <a:round/>
            <a:headEnd/>
            <a:tailEnd/>
          </a:ln>
        </p:spPr>
        <p:txBody>
          <a:bodyPr/>
          <a:lstStyle/>
          <a:p>
            <a:endParaRPr lang="en-US">
              <a:solidFill>
                <a:srgbClr val="0096D6"/>
              </a:solidFill>
              <a:latin typeface="+mj-lt"/>
            </a:endParaRPr>
          </a:p>
        </p:txBody>
      </p:sp>
      <p:sp>
        <p:nvSpPr>
          <p:cNvPr id="24" name="Freeform 23"/>
          <p:cNvSpPr>
            <a:spLocks/>
          </p:cNvSpPr>
          <p:nvPr/>
        </p:nvSpPr>
        <p:spPr bwMode="black">
          <a:xfrm>
            <a:off x="6580117" y="3697605"/>
            <a:ext cx="302387" cy="466297"/>
          </a:xfrm>
          <a:custGeom>
            <a:avLst/>
            <a:gdLst/>
            <a:ahLst/>
            <a:cxnLst>
              <a:cxn ang="0">
                <a:pos x="47" y="19"/>
              </a:cxn>
              <a:cxn ang="0">
                <a:pos x="32" y="17"/>
              </a:cxn>
              <a:cxn ang="0">
                <a:pos x="20" y="23"/>
              </a:cxn>
              <a:cxn ang="0">
                <a:pos x="29" y="30"/>
              </a:cxn>
              <a:cxn ang="0">
                <a:pos x="34" y="32"/>
              </a:cxn>
              <a:cxn ang="0">
                <a:pos x="52" y="54"/>
              </a:cxn>
              <a:cxn ang="0">
                <a:pos x="21" y="80"/>
              </a:cxn>
              <a:cxn ang="0">
                <a:pos x="0" y="77"/>
              </a:cxn>
              <a:cxn ang="0">
                <a:pos x="0" y="60"/>
              </a:cxn>
              <a:cxn ang="0">
                <a:pos x="18" y="63"/>
              </a:cxn>
              <a:cxn ang="0">
                <a:pos x="32" y="56"/>
              </a:cxn>
              <a:cxn ang="0">
                <a:pos x="23" y="48"/>
              </a:cxn>
              <a:cxn ang="0">
                <a:pos x="19" y="47"/>
              </a:cxn>
              <a:cxn ang="0">
                <a:pos x="0" y="24"/>
              </a:cxn>
              <a:cxn ang="0">
                <a:pos x="28" y="0"/>
              </a:cxn>
              <a:cxn ang="0">
                <a:pos x="47" y="3"/>
              </a:cxn>
              <a:cxn ang="0">
                <a:pos x="47" y="19"/>
              </a:cxn>
            </a:cxnLst>
            <a:rect l="0" t="0" r="r" b="b"/>
            <a:pathLst>
              <a:path w="52" h="80">
                <a:moveTo>
                  <a:pt x="47" y="19"/>
                </a:moveTo>
                <a:cubicBezTo>
                  <a:pt x="47" y="19"/>
                  <a:pt x="38" y="17"/>
                  <a:pt x="32" y="17"/>
                </a:cubicBezTo>
                <a:cubicBezTo>
                  <a:pt x="24" y="17"/>
                  <a:pt x="20" y="19"/>
                  <a:pt x="20" y="23"/>
                </a:cubicBezTo>
                <a:cubicBezTo>
                  <a:pt x="20" y="28"/>
                  <a:pt x="26" y="29"/>
                  <a:pt x="29" y="30"/>
                </a:cubicBezTo>
                <a:cubicBezTo>
                  <a:pt x="34" y="32"/>
                  <a:pt x="34" y="32"/>
                  <a:pt x="34" y="32"/>
                </a:cubicBezTo>
                <a:cubicBezTo>
                  <a:pt x="47" y="36"/>
                  <a:pt x="52" y="45"/>
                  <a:pt x="52" y="54"/>
                </a:cubicBezTo>
                <a:cubicBezTo>
                  <a:pt x="52" y="73"/>
                  <a:pt x="35" y="80"/>
                  <a:pt x="21" y="80"/>
                </a:cubicBezTo>
                <a:cubicBezTo>
                  <a:pt x="10" y="80"/>
                  <a:pt x="1" y="78"/>
                  <a:pt x="0" y="77"/>
                </a:cubicBezTo>
                <a:cubicBezTo>
                  <a:pt x="0" y="60"/>
                  <a:pt x="0" y="60"/>
                  <a:pt x="0" y="60"/>
                </a:cubicBezTo>
                <a:cubicBezTo>
                  <a:pt x="2" y="60"/>
                  <a:pt x="10" y="63"/>
                  <a:pt x="18" y="63"/>
                </a:cubicBezTo>
                <a:cubicBezTo>
                  <a:pt x="28" y="63"/>
                  <a:pt x="32" y="60"/>
                  <a:pt x="32" y="56"/>
                </a:cubicBezTo>
                <a:cubicBezTo>
                  <a:pt x="32" y="52"/>
                  <a:pt x="28" y="49"/>
                  <a:pt x="23" y="48"/>
                </a:cubicBezTo>
                <a:cubicBezTo>
                  <a:pt x="22" y="48"/>
                  <a:pt x="21" y="47"/>
                  <a:pt x="19" y="47"/>
                </a:cubicBezTo>
                <a:cubicBezTo>
                  <a:pt x="9" y="43"/>
                  <a:pt x="0" y="37"/>
                  <a:pt x="0" y="24"/>
                </a:cubicBezTo>
                <a:cubicBezTo>
                  <a:pt x="0" y="10"/>
                  <a:pt x="10" y="0"/>
                  <a:pt x="28" y="0"/>
                </a:cubicBezTo>
                <a:cubicBezTo>
                  <a:pt x="37" y="0"/>
                  <a:pt x="46" y="3"/>
                  <a:pt x="47" y="3"/>
                </a:cubicBezTo>
                <a:lnTo>
                  <a:pt x="47" y="1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25" name="Freeform 24"/>
          <p:cNvSpPr>
            <a:spLocks/>
          </p:cNvSpPr>
          <p:nvPr/>
        </p:nvSpPr>
        <p:spPr bwMode="black">
          <a:xfrm>
            <a:off x="5592955" y="3082440"/>
            <a:ext cx="109835" cy="227032"/>
          </a:xfrm>
          <a:custGeom>
            <a:avLst/>
            <a:gdLst/>
            <a:ahLst/>
            <a:cxnLst>
              <a:cxn ang="0">
                <a:pos x="19" y="10"/>
              </a:cxn>
              <a:cxn ang="0">
                <a:pos x="10" y="0"/>
              </a:cxn>
              <a:cxn ang="0">
                <a:pos x="0" y="10"/>
              </a:cxn>
              <a:cxn ang="0">
                <a:pos x="0" y="30"/>
              </a:cxn>
              <a:cxn ang="0">
                <a:pos x="10" y="39"/>
              </a:cxn>
              <a:cxn ang="0">
                <a:pos x="19" y="30"/>
              </a:cxn>
              <a:cxn ang="0">
                <a:pos x="19" y="10"/>
              </a:cxn>
            </a:cxnLst>
            <a:rect l="0" t="0" r="r" b="b"/>
            <a:pathLst>
              <a:path w="19" h="39">
                <a:moveTo>
                  <a:pt x="19" y="10"/>
                </a:moveTo>
                <a:cubicBezTo>
                  <a:pt x="19" y="4"/>
                  <a:pt x="15" y="0"/>
                  <a:pt x="10" y="0"/>
                </a:cubicBezTo>
                <a:cubicBezTo>
                  <a:pt x="4" y="0"/>
                  <a:pt x="0" y="4"/>
                  <a:pt x="0" y="10"/>
                </a:cubicBezTo>
                <a:cubicBezTo>
                  <a:pt x="0" y="30"/>
                  <a:pt x="0" y="30"/>
                  <a:pt x="0" y="30"/>
                </a:cubicBezTo>
                <a:cubicBezTo>
                  <a:pt x="0" y="35"/>
                  <a:pt x="4" y="39"/>
                  <a:pt x="10" y="39"/>
                </a:cubicBezTo>
                <a:cubicBezTo>
                  <a:pt x="15" y="39"/>
                  <a:pt x="19" y="35"/>
                  <a:pt x="19" y="30"/>
                </a:cubicBezTo>
                <a:lnTo>
                  <a:pt x="19" y="10"/>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26" name="Freeform 25"/>
          <p:cNvSpPr>
            <a:spLocks/>
          </p:cNvSpPr>
          <p:nvPr/>
        </p:nvSpPr>
        <p:spPr bwMode="black">
          <a:xfrm>
            <a:off x="5900764" y="2930180"/>
            <a:ext cx="109835" cy="379291"/>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4" y="0"/>
                  <a:pt x="9" y="0"/>
                </a:cubicBezTo>
                <a:cubicBezTo>
                  <a:pt x="4" y="0"/>
                  <a:pt x="0" y="4"/>
                  <a:pt x="0" y="9"/>
                </a:cubicBezTo>
                <a:cubicBezTo>
                  <a:pt x="0" y="56"/>
                  <a:pt x="0" y="56"/>
                  <a:pt x="0" y="56"/>
                </a:cubicBezTo>
                <a:cubicBezTo>
                  <a:pt x="0" y="61"/>
                  <a:pt x="4" y="65"/>
                  <a:pt x="9" y="65"/>
                </a:cubicBezTo>
                <a:cubicBezTo>
                  <a:pt x="14"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27" name="Freeform 26"/>
          <p:cNvSpPr>
            <a:spLocks/>
          </p:cNvSpPr>
          <p:nvPr/>
        </p:nvSpPr>
        <p:spPr bwMode="black">
          <a:xfrm>
            <a:off x="6203154" y="2720822"/>
            <a:ext cx="109835" cy="698767"/>
          </a:xfrm>
          <a:custGeom>
            <a:avLst/>
            <a:gdLst/>
            <a:ahLst/>
            <a:cxnLst>
              <a:cxn ang="0">
                <a:pos x="19" y="9"/>
              </a:cxn>
              <a:cxn ang="0">
                <a:pos x="10" y="0"/>
              </a:cxn>
              <a:cxn ang="0">
                <a:pos x="0" y="9"/>
              </a:cxn>
              <a:cxn ang="0">
                <a:pos x="0" y="111"/>
              </a:cxn>
              <a:cxn ang="0">
                <a:pos x="10" y="120"/>
              </a:cxn>
              <a:cxn ang="0">
                <a:pos x="19" y="111"/>
              </a:cxn>
              <a:cxn ang="0">
                <a:pos x="19" y="9"/>
              </a:cxn>
            </a:cxnLst>
            <a:rect l="0" t="0" r="r" b="b"/>
            <a:pathLst>
              <a:path w="19" h="120">
                <a:moveTo>
                  <a:pt x="19" y="9"/>
                </a:moveTo>
                <a:cubicBezTo>
                  <a:pt x="19" y="4"/>
                  <a:pt x="15" y="0"/>
                  <a:pt x="10" y="0"/>
                </a:cubicBezTo>
                <a:cubicBezTo>
                  <a:pt x="5" y="0"/>
                  <a:pt x="0" y="4"/>
                  <a:pt x="0" y="9"/>
                </a:cubicBezTo>
                <a:cubicBezTo>
                  <a:pt x="0" y="111"/>
                  <a:pt x="0" y="111"/>
                  <a:pt x="0" y="111"/>
                </a:cubicBezTo>
                <a:cubicBezTo>
                  <a:pt x="0" y="116"/>
                  <a:pt x="5" y="120"/>
                  <a:pt x="10" y="120"/>
                </a:cubicBezTo>
                <a:cubicBezTo>
                  <a:pt x="15" y="120"/>
                  <a:pt x="19" y="116"/>
                  <a:pt x="19" y="111"/>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28" name="Freeform 27"/>
          <p:cNvSpPr>
            <a:spLocks/>
          </p:cNvSpPr>
          <p:nvPr/>
        </p:nvSpPr>
        <p:spPr bwMode="black">
          <a:xfrm>
            <a:off x="6510963" y="2930181"/>
            <a:ext cx="109835" cy="379292"/>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5" y="0"/>
                  <a:pt x="9" y="0"/>
                </a:cubicBezTo>
                <a:cubicBezTo>
                  <a:pt x="4" y="0"/>
                  <a:pt x="0" y="4"/>
                  <a:pt x="0" y="9"/>
                </a:cubicBezTo>
                <a:cubicBezTo>
                  <a:pt x="0" y="56"/>
                  <a:pt x="0" y="56"/>
                  <a:pt x="0" y="56"/>
                </a:cubicBezTo>
                <a:cubicBezTo>
                  <a:pt x="0" y="61"/>
                  <a:pt x="4" y="65"/>
                  <a:pt x="9" y="65"/>
                </a:cubicBezTo>
                <a:cubicBezTo>
                  <a:pt x="15"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29" name="Freeform 28"/>
          <p:cNvSpPr>
            <a:spLocks/>
          </p:cNvSpPr>
          <p:nvPr/>
        </p:nvSpPr>
        <p:spPr bwMode="black">
          <a:xfrm>
            <a:off x="6811994" y="3082440"/>
            <a:ext cx="116616" cy="227031"/>
          </a:xfrm>
          <a:custGeom>
            <a:avLst/>
            <a:gdLst/>
            <a:ahLst/>
            <a:cxnLst>
              <a:cxn ang="0">
                <a:pos x="20" y="10"/>
              </a:cxn>
              <a:cxn ang="0">
                <a:pos x="10" y="0"/>
              </a:cxn>
              <a:cxn ang="0">
                <a:pos x="0" y="10"/>
              </a:cxn>
              <a:cxn ang="0">
                <a:pos x="0" y="30"/>
              </a:cxn>
              <a:cxn ang="0">
                <a:pos x="10" y="39"/>
              </a:cxn>
              <a:cxn ang="0">
                <a:pos x="20" y="30"/>
              </a:cxn>
              <a:cxn ang="0">
                <a:pos x="20" y="10"/>
              </a:cxn>
            </a:cxnLst>
            <a:rect l="0" t="0" r="r" b="b"/>
            <a:pathLst>
              <a:path w="20" h="39">
                <a:moveTo>
                  <a:pt x="20" y="10"/>
                </a:moveTo>
                <a:cubicBezTo>
                  <a:pt x="20" y="4"/>
                  <a:pt x="15" y="0"/>
                  <a:pt x="10" y="0"/>
                </a:cubicBezTo>
                <a:cubicBezTo>
                  <a:pt x="5" y="0"/>
                  <a:pt x="0" y="4"/>
                  <a:pt x="0" y="10"/>
                </a:cubicBezTo>
                <a:cubicBezTo>
                  <a:pt x="0" y="30"/>
                  <a:pt x="0" y="30"/>
                  <a:pt x="0" y="30"/>
                </a:cubicBezTo>
                <a:cubicBezTo>
                  <a:pt x="0" y="35"/>
                  <a:pt x="5" y="39"/>
                  <a:pt x="10" y="39"/>
                </a:cubicBezTo>
                <a:cubicBezTo>
                  <a:pt x="15" y="39"/>
                  <a:pt x="20" y="35"/>
                  <a:pt x="20" y="30"/>
                </a:cubicBezTo>
                <a:lnTo>
                  <a:pt x="20" y="10"/>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30" name="Freeform 29"/>
          <p:cNvSpPr>
            <a:spLocks/>
          </p:cNvSpPr>
          <p:nvPr/>
        </p:nvSpPr>
        <p:spPr bwMode="black">
          <a:xfrm>
            <a:off x="7119806" y="2930181"/>
            <a:ext cx="111191" cy="379290"/>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4" y="0"/>
                  <a:pt x="0" y="4"/>
                  <a:pt x="0" y="9"/>
                </a:cubicBezTo>
                <a:cubicBezTo>
                  <a:pt x="0" y="56"/>
                  <a:pt x="0" y="56"/>
                  <a:pt x="0" y="56"/>
                </a:cubicBezTo>
                <a:cubicBezTo>
                  <a:pt x="0" y="61"/>
                  <a:pt x="4" y="65"/>
                  <a:pt x="10" y="65"/>
                </a:cubicBezTo>
                <a:cubicBezTo>
                  <a:pt x="15"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31" name="Freeform 30"/>
          <p:cNvSpPr>
            <a:spLocks/>
          </p:cNvSpPr>
          <p:nvPr/>
        </p:nvSpPr>
        <p:spPr bwMode="black">
          <a:xfrm>
            <a:off x="7427618" y="2720823"/>
            <a:ext cx="111191" cy="698766"/>
          </a:xfrm>
          <a:custGeom>
            <a:avLst/>
            <a:gdLst/>
            <a:ahLst/>
            <a:cxnLst>
              <a:cxn ang="0">
                <a:pos x="19" y="9"/>
              </a:cxn>
              <a:cxn ang="0">
                <a:pos x="9" y="0"/>
              </a:cxn>
              <a:cxn ang="0">
                <a:pos x="0" y="9"/>
              </a:cxn>
              <a:cxn ang="0">
                <a:pos x="0" y="111"/>
              </a:cxn>
              <a:cxn ang="0">
                <a:pos x="9" y="120"/>
              </a:cxn>
              <a:cxn ang="0">
                <a:pos x="19" y="111"/>
              </a:cxn>
              <a:cxn ang="0">
                <a:pos x="19" y="9"/>
              </a:cxn>
            </a:cxnLst>
            <a:rect l="0" t="0" r="r" b="b"/>
            <a:pathLst>
              <a:path w="19" h="120">
                <a:moveTo>
                  <a:pt x="19" y="9"/>
                </a:moveTo>
                <a:cubicBezTo>
                  <a:pt x="19" y="4"/>
                  <a:pt x="15" y="0"/>
                  <a:pt x="9" y="0"/>
                </a:cubicBezTo>
                <a:cubicBezTo>
                  <a:pt x="4" y="0"/>
                  <a:pt x="0" y="4"/>
                  <a:pt x="0" y="9"/>
                </a:cubicBezTo>
                <a:cubicBezTo>
                  <a:pt x="0" y="111"/>
                  <a:pt x="0" y="111"/>
                  <a:pt x="0" y="111"/>
                </a:cubicBezTo>
                <a:cubicBezTo>
                  <a:pt x="0" y="116"/>
                  <a:pt x="4" y="120"/>
                  <a:pt x="9" y="120"/>
                </a:cubicBezTo>
                <a:cubicBezTo>
                  <a:pt x="15" y="120"/>
                  <a:pt x="19" y="116"/>
                  <a:pt x="19" y="111"/>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32" name="Freeform 31"/>
          <p:cNvSpPr>
            <a:spLocks/>
          </p:cNvSpPr>
          <p:nvPr/>
        </p:nvSpPr>
        <p:spPr bwMode="black">
          <a:xfrm>
            <a:off x="7730002" y="2930181"/>
            <a:ext cx="111191" cy="379290"/>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5" y="0"/>
                  <a:pt x="0" y="4"/>
                  <a:pt x="0" y="9"/>
                </a:cubicBezTo>
                <a:cubicBezTo>
                  <a:pt x="0" y="56"/>
                  <a:pt x="0" y="56"/>
                  <a:pt x="0" y="56"/>
                </a:cubicBezTo>
                <a:cubicBezTo>
                  <a:pt x="0" y="61"/>
                  <a:pt x="5" y="65"/>
                  <a:pt x="10" y="65"/>
                </a:cubicBezTo>
                <a:cubicBezTo>
                  <a:pt x="15"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33" name="Freeform 32"/>
          <p:cNvSpPr>
            <a:spLocks/>
          </p:cNvSpPr>
          <p:nvPr/>
        </p:nvSpPr>
        <p:spPr bwMode="black">
          <a:xfrm>
            <a:off x="8037814" y="3082440"/>
            <a:ext cx="111191" cy="227031"/>
          </a:xfrm>
          <a:custGeom>
            <a:avLst/>
            <a:gdLst/>
            <a:ahLst/>
            <a:cxnLst>
              <a:cxn ang="0">
                <a:pos x="19" y="10"/>
              </a:cxn>
              <a:cxn ang="0">
                <a:pos x="9" y="0"/>
              </a:cxn>
              <a:cxn ang="0">
                <a:pos x="0" y="10"/>
              </a:cxn>
              <a:cxn ang="0">
                <a:pos x="0" y="30"/>
              </a:cxn>
              <a:cxn ang="0">
                <a:pos x="9" y="39"/>
              </a:cxn>
              <a:cxn ang="0">
                <a:pos x="19" y="30"/>
              </a:cxn>
              <a:cxn ang="0">
                <a:pos x="19" y="10"/>
              </a:cxn>
            </a:cxnLst>
            <a:rect l="0" t="0" r="r" b="b"/>
            <a:pathLst>
              <a:path w="19" h="39">
                <a:moveTo>
                  <a:pt x="19" y="10"/>
                </a:moveTo>
                <a:cubicBezTo>
                  <a:pt x="19" y="4"/>
                  <a:pt x="15" y="0"/>
                  <a:pt x="9" y="0"/>
                </a:cubicBezTo>
                <a:cubicBezTo>
                  <a:pt x="4" y="0"/>
                  <a:pt x="0" y="4"/>
                  <a:pt x="0" y="10"/>
                </a:cubicBezTo>
                <a:cubicBezTo>
                  <a:pt x="0" y="30"/>
                  <a:pt x="0" y="30"/>
                  <a:pt x="0" y="30"/>
                </a:cubicBezTo>
                <a:cubicBezTo>
                  <a:pt x="0" y="35"/>
                  <a:pt x="4" y="39"/>
                  <a:pt x="9" y="39"/>
                </a:cubicBezTo>
                <a:cubicBezTo>
                  <a:pt x="15" y="39"/>
                  <a:pt x="19" y="35"/>
                  <a:pt x="19" y="30"/>
                </a:cubicBezTo>
                <a:lnTo>
                  <a:pt x="19" y="10"/>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34" name="TextBox 33"/>
          <p:cNvSpPr txBox="1"/>
          <p:nvPr/>
        </p:nvSpPr>
        <p:spPr>
          <a:xfrm>
            <a:off x="644691" y="3060488"/>
            <a:ext cx="2437270" cy="646331"/>
          </a:xfrm>
          <a:prstGeom prst="rect">
            <a:avLst/>
          </a:prstGeom>
          <a:noFill/>
        </p:spPr>
        <p:txBody>
          <a:bodyPr wrap="none" rtlCol="0">
            <a:spAutoFit/>
          </a:bodyPr>
          <a:lstStyle/>
          <a:p>
            <a:r>
              <a:rPr lang="en-US" sz="3600" dirty="0" smtClean="0">
                <a:solidFill>
                  <a:srgbClr val="FFFFFF"/>
                </a:solidFill>
                <a:latin typeface="+mj-lt"/>
              </a:rPr>
              <a:t>Thank you.</a:t>
            </a:r>
            <a:endParaRPr lang="en-US" sz="3600" dirty="0">
              <a:solidFill>
                <a:srgbClr val="FFFFFF"/>
              </a:solidFill>
              <a:latin typeface="+mj-lt"/>
            </a:endParaRP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700"/>
                                        <p:tgtEl>
                                          <p:spTgt spid="19"/>
                                        </p:tgtEl>
                                      </p:cBhvr>
                                    </p:animEffect>
                                  </p:childTnLst>
                                </p:cTn>
                              </p:par>
                            </p:childTnLst>
                          </p:cTn>
                        </p:par>
                        <p:par>
                          <p:cTn id="8" fill="hold">
                            <p:stCondLst>
                              <p:cond delay="700"/>
                            </p:stCondLst>
                            <p:childTnLst>
                              <p:par>
                                <p:cTn id="9" presetID="10" presetClass="entr" presetSubtype="0" fill="hold" grpId="0" nodeType="afterEffect">
                                  <p:stCondLst>
                                    <p:cond delay="0"/>
                                  </p:stCondLst>
                                  <p:iterate type="lt">
                                    <p:tmPct val="6250"/>
                                  </p:iterate>
                                  <p:childTnLst>
                                    <p:set>
                                      <p:cBhvr>
                                        <p:cTn id="10" dur="1" fill="hold">
                                          <p:stCondLst>
                                            <p:cond delay="0"/>
                                          </p:stCondLst>
                                        </p:cTn>
                                        <p:tgtEl>
                                          <p:spTgt spid="34"/>
                                        </p:tgtEl>
                                        <p:attrNameLst>
                                          <p:attrName>style.visibility</p:attrName>
                                        </p:attrNameLst>
                                      </p:cBhvr>
                                      <p:to>
                                        <p:strVal val="visible"/>
                                      </p:to>
                                    </p:set>
                                    <p:animEffect transition="in" filter="fade">
                                      <p:cBhvr>
                                        <p:cTn id="11" dur="1000"/>
                                        <p:tgtEl>
                                          <p:spTgt spid="34"/>
                                        </p:tgtEl>
                                      </p:cBhvr>
                                    </p:animEffect>
                                  </p:childTnLst>
                                </p:cTn>
                              </p:par>
                            </p:childTnLst>
                          </p:cTn>
                        </p:par>
                        <p:par>
                          <p:cTn id="12" fill="hold">
                            <p:stCondLst>
                              <p:cond delay="2200"/>
                            </p:stCondLst>
                            <p:childTnLst>
                              <p:par>
                                <p:cTn id="13" presetID="10" presetClass="entr" presetSubtype="0" fill="hold" grpId="1" nodeType="afterEffect">
                                  <p:stCondLst>
                                    <p:cond delay="0"/>
                                  </p:stCondLst>
                                  <p:childTnLst>
                                    <p:set>
                                      <p:cBhvr>
                                        <p:cTn id="14" dur="1" fill="hold">
                                          <p:stCondLst>
                                            <p:cond delay="0"/>
                                          </p:stCondLst>
                                        </p:cTn>
                                        <p:tgtEl>
                                          <p:spTgt spid="25"/>
                                        </p:tgtEl>
                                        <p:attrNameLst>
                                          <p:attrName>style.visibility</p:attrName>
                                        </p:attrNameLst>
                                      </p:cBhvr>
                                      <p:to>
                                        <p:strVal val="visible"/>
                                      </p:to>
                                    </p:set>
                                    <p:animEffect transition="in" filter="fade">
                                      <p:cBhvr>
                                        <p:cTn id="15" dur="700"/>
                                        <p:tgtEl>
                                          <p:spTgt spid="25"/>
                                        </p:tgtEl>
                                      </p:cBhvr>
                                    </p:animEffect>
                                  </p:childTnLst>
                                </p:cTn>
                              </p:par>
                              <p:par>
                                <p:cTn id="16" presetID="10" presetClass="entr" presetSubtype="0" fill="hold" grpId="1" nodeType="withEffect">
                                  <p:stCondLst>
                                    <p:cond delay="0"/>
                                  </p:stCondLst>
                                  <p:childTnLst>
                                    <p:set>
                                      <p:cBhvr>
                                        <p:cTn id="17" dur="1" fill="hold">
                                          <p:stCondLst>
                                            <p:cond delay="0"/>
                                          </p:stCondLst>
                                        </p:cTn>
                                        <p:tgtEl>
                                          <p:spTgt spid="26"/>
                                        </p:tgtEl>
                                        <p:attrNameLst>
                                          <p:attrName>style.visibility</p:attrName>
                                        </p:attrNameLst>
                                      </p:cBhvr>
                                      <p:to>
                                        <p:strVal val="visible"/>
                                      </p:to>
                                    </p:set>
                                    <p:animEffect transition="in" filter="fade">
                                      <p:cBhvr>
                                        <p:cTn id="18" dur="700"/>
                                        <p:tgtEl>
                                          <p:spTgt spid="26"/>
                                        </p:tgtEl>
                                      </p:cBhvr>
                                    </p:animEffect>
                                  </p:childTnLst>
                                </p:cTn>
                              </p:par>
                              <p:par>
                                <p:cTn id="19" presetID="10" presetClass="entr" presetSubtype="0" fill="hold" grpId="1" nodeType="withEffect">
                                  <p:stCondLst>
                                    <p:cond delay="0"/>
                                  </p:stCondLst>
                                  <p:childTnLst>
                                    <p:set>
                                      <p:cBhvr>
                                        <p:cTn id="20" dur="1" fill="hold">
                                          <p:stCondLst>
                                            <p:cond delay="0"/>
                                          </p:stCondLst>
                                        </p:cTn>
                                        <p:tgtEl>
                                          <p:spTgt spid="27"/>
                                        </p:tgtEl>
                                        <p:attrNameLst>
                                          <p:attrName>style.visibility</p:attrName>
                                        </p:attrNameLst>
                                      </p:cBhvr>
                                      <p:to>
                                        <p:strVal val="visible"/>
                                      </p:to>
                                    </p:set>
                                    <p:animEffect transition="in" filter="fade">
                                      <p:cBhvr>
                                        <p:cTn id="21" dur="700"/>
                                        <p:tgtEl>
                                          <p:spTgt spid="27"/>
                                        </p:tgtEl>
                                      </p:cBhvr>
                                    </p:animEffect>
                                  </p:childTnLst>
                                </p:cTn>
                              </p:par>
                              <p:par>
                                <p:cTn id="22" presetID="10" presetClass="entr" presetSubtype="0" fill="hold" grpId="1" nodeType="withEffect">
                                  <p:stCondLst>
                                    <p:cond delay="0"/>
                                  </p:stCondLst>
                                  <p:childTnLst>
                                    <p:set>
                                      <p:cBhvr>
                                        <p:cTn id="23" dur="1" fill="hold">
                                          <p:stCondLst>
                                            <p:cond delay="0"/>
                                          </p:stCondLst>
                                        </p:cTn>
                                        <p:tgtEl>
                                          <p:spTgt spid="28"/>
                                        </p:tgtEl>
                                        <p:attrNameLst>
                                          <p:attrName>style.visibility</p:attrName>
                                        </p:attrNameLst>
                                      </p:cBhvr>
                                      <p:to>
                                        <p:strVal val="visible"/>
                                      </p:to>
                                    </p:set>
                                    <p:animEffect transition="in" filter="fade">
                                      <p:cBhvr>
                                        <p:cTn id="24" dur="700"/>
                                        <p:tgtEl>
                                          <p:spTgt spid="28"/>
                                        </p:tgtEl>
                                      </p:cBhvr>
                                    </p:animEffect>
                                  </p:childTnLst>
                                </p:cTn>
                              </p:par>
                              <p:par>
                                <p:cTn id="25" presetID="10" presetClass="entr" presetSubtype="0" fill="hold" grpId="1" nodeType="withEffect">
                                  <p:stCondLst>
                                    <p:cond delay="0"/>
                                  </p:stCondLst>
                                  <p:childTnLst>
                                    <p:set>
                                      <p:cBhvr>
                                        <p:cTn id="26" dur="1" fill="hold">
                                          <p:stCondLst>
                                            <p:cond delay="0"/>
                                          </p:stCondLst>
                                        </p:cTn>
                                        <p:tgtEl>
                                          <p:spTgt spid="29"/>
                                        </p:tgtEl>
                                        <p:attrNameLst>
                                          <p:attrName>style.visibility</p:attrName>
                                        </p:attrNameLst>
                                      </p:cBhvr>
                                      <p:to>
                                        <p:strVal val="visible"/>
                                      </p:to>
                                    </p:set>
                                    <p:animEffect transition="in" filter="fade">
                                      <p:cBhvr>
                                        <p:cTn id="27" dur="700"/>
                                        <p:tgtEl>
                                          <p:spTgt spid="29"/>
                                        </p:tgtEl>
                                      </p:cBhvr>
                                    </p:animEffect>
                                  </p:childTnLst>
                                </p:cTn>
                              </p:par>
                              <p:par>
                                <p:cTn id="28" presetID="10" presetClass="entr" presetSubtype="0" fill="hold" grpId="1" nodeType="withEffect">
                                  <p:stCondLst>
                                    <p:cond delay="0"/>
                                  </p:stCondLst>
                                  <p:childTnLst>
                                    <p:set>
                                      <p:cBhvr>
                                        <p:cTn id="29" dur="1" fill="hold">
                                          <p:stCondLst>
                                            <p:cond delay="0"/>
                                          </p:stCondLst>
                                        </p:cTn>
                                        <p:tgtEl>
                                          <p:spTgt spid="30"/>
                                        </p:tgtEl>
                                        <p:attrNameLst>
                                          <p:attrName>style.visibility</p:attrName>
                                        </p:attrNameLst>
                                      </p:cBhvr>
                                      <p:to>
                                        <p:strVal val="visible"/>
                                      </p:to>
                                    </p:set>
                                    <p:animEffect transition="in" filter="fade">
                                      <p:cBhvr>
                                        <p:cTn id="30" dur="700"/>
                                        <p:tgtEl>
                                          <p:spTgt spid="30"/>
                                        </p:tgtEl>
                                      </p:cBhvr>
                                    </p:animEffect>
                                  </p:childTnLst>
                                </p:cTn>
                              </p:par>
                              <p:par>
                                <p:cTn id="31" presetID="10" presetClass="entr" presetSubtype="0" fill="hold" grpId="1" nodeType="withEffect">
                                  <p:stCondLst>
                                    <p:cond delay="0"/>
                                  </p:stCondLst>
                                  <p:childTnLst>
                                    <p:set>
                                      <p:cBhvr>
                                        <p:cTn id="32" dur="1" fill="hold">
                                          <p:stCondLst>
                                            <p:cond delay="0"/>
                                          </p:stCondLst>
                                        </p:cTn>
                                        <p:tgtEl>
                                          <p:spTgt spid="31"/>
                                        </p:tgtEl>
                                        <p:attrNameLst>
                                          <p:attrName>style.visibility</p:attrName>
                                        </p:attrNameLst>
                                      </p:cBhvr>
                                      <p:to>
                                        <p:strVal val="visible"/>
                                      </p:to>
                                    </p:set>
                                    <p:animEffect transition="in" filter="fade">
                                      <p:cBhvr>
                                        <p:cTn id="33" dur="700"/>
                                        <p:tgtEl>
                                          <p:spTgt spid="31"/>
                                        </p:tgtEl>
                                      </p:cBhvr>
                                    </p:animEffect>
                                  </p:childTnLst>
                                </p:cTn>
                              </p:par>
                              <p:par>
                                <p:cTn id="34" presetID="10" presetClass="entr" presetSubtype="0" fill="hold" grpId="1" nodeType="withEffect">
                                  <p:stCondLst>
                                    <p:cond delay="0"/>
                                  </p:stCondLst>
                                  <p:childTnLst>
                                    <p:set>
                                      <p:cBhvr>
                                        <p:cTn id="35" dur="1" fill="hold">
                                          <p:stCondLst>
                                            <p:cond delay="0"/>
                                          </p:stCondLst>
                                        </p:cTn>
                                        <p:tgtEl>
                                          <p:spTgt spid="32"/>
                                        </p:tgtEl>
                                        <p:attrNameLst>
                                          <p:attrName>style.visibility</p:attrName>
                                        </p:attrNameLst>
                                      </p:cBhvr>
                                      <p:to>
                                        <p:strVal val="visible"/>
                                      </p:to>
                                    </p:set>
                                    <p:animEffect transition="in" filter="fade">
                                      <p:cBhvr>
                                        <p:cTn id="36" dur="700"/>
                                        <p:tgtEl>
                                          <p:spTgt spid="32"/>
                                        </p:tgtEl>
                                      </p:cBhvr>
                                    </p:animEffect>
                                  </p:childTnLst>
                                </p:cTn>
                              </p:par>
                              <p:par>
                                <p:cTn id="37" presetID="10" presetClass="entr" presetSubtype="0" fill="hold" grpId="1" nodeType="withEffect">
                                  <p:stCondLst>
                                    <p:cond delay="0"/>
                                  </p:stCondLst>
                                  <p:childTnLst>
                                    <p:set>
                                      <p:cBhvr>
                                        <p:cTn id="38" dur="1" fill="hold">
                                          <p:stCondLst>
                                            <p:cond delay="0"/>
                                          </p:stCondLst>
                                        </p:cTn>
                                        <p:tgtEl>
                                          <p:spTgt spid="33"/>
                                        </p:tgtEl>
                                        <p:attrNameLst>
                                          <p:attrName>style.visibility</p:attrName>
                                        </p:attrNameLst>
                                      </p:cBhvr>
                                      <p:to>
                                        <p:strVal val="visible"/>
                                      </p:to>
                                    </p:set>
                                    <p:animEffect transition="in" filter="fade">
                                      <p:cBhvr>
                                        <p:cTn id="39" dur="700"/>
                                        <p:tgtEl>
                                          <p:spTgt spid="33"/>
                                        </p:tgtEl>
                                      </p:cBhvr>
                                    </p:animEffect>
                                  </p:childTnLst>
                                </p:cTn>
                              </p:par>
                              <p:par>
                                <p:cTn id="40" presetID="42" presetClass="path" presetSubtype="0" accel="50000" decel="50000" fill="hold" grpId="0" nodeType="withEffect">
                                  <p:stCondLst>
                                    <p:cond delay="0"/>
                                  </p:stCondLst>
                                  <p:childTnLst>
                                    <p:animMotion origin="layout" path="M -4.72222E-6 3.7037E-7 L -4.72222E-6 0.09143 " pathEditMode="relative" rAng="0" ptsTypes="AA">
                                      <p:cBhvr>
                                        <p:cTn id="41" dur="700" spd="-100000" fill="hold"/>
                                        <p:tgtEl>
                                          <p:spTgt spid="25"/>
                                        </p:tgtEl>
                                        <p:attrNameLst>
                                          <p:attrName>ppt_x</p:attrName>
                                          <p:attrName>ppt_y</p:attrName>
                                        </p:attrNameLst>
                                      </p:cBhvr>
                                      <p:rCtr x="0" y="46"/>
                                    </p:animMotion>
                                  </p:childTnLst>
                                </p:cTn>
                              </p:par>
                              <p:par>
                                <p:cTn id="42" presetID="42" presetClass="path" presetSubtype="0" accel="50000" decel="50000" fill="hold" grpId="0" nodeType="withEffect">
                                  <p:stCondLst>
                                    <p:cond delay="0"/>
                                  </p:stCondLst>
                                  <p:childTnLst>
                                    <p:animMotion origin="layout" path="M 5E-6 3.7037E-6 L 5E-6 0.11157 " pathEditMode="relative" rAng="0" ptsTypes="AA">
                                      <p:cBhvr>
                                        <p:cTn id="43" dur="700" spd="-100000" fill="hold"/>
                                        <p:tgtEl>
                                          <p:spTgt spid="27"/>
                                        </p:tgtEl>
                                        <p:attrNameLst>
                                          <p:attrName>ppt_x</p:attrName>
                                          <p:attrName>ppt_y</p:attrName>
                                        </p:attrNameLst>
                                      </p:cBhvr>
                                      <p:rCtr x="0" y="56"/>
                                    </p:animMotion>
                                  </p:childTnLst>
                                </p:cTn>
                              </p:par>
                              <p:par>
                                <p:cTn id="44" presetID="42" presetClass="path" presetSubtype="0" accel="50000" decel="50000" fill="hold" grpId="0" nodeType="withEffect">
                                  <p:stCondLst>
                                    <p:cond delay="0"/>
                                  </p:stCondLst>
                                  <p:childTnLst>
                                    <p:animMotion origin="layout" path="M 4.72222E-6 4.81481E-6 L 4.72222E-6 0.09143 " pathEditMode="relative" rAng="0" ptsTypes="AA">
                                      <p:cBhvr>
                                        <p:cTn id="45" dur="700" spd="-100000" fill="hold"/>
                                        <p:tgtEl>
                                          <p:spTgt spid="29"/>
                                        </p:tgtEl>
                                        <p:attrNameLst>
                                          <p:attrName>ppt_x</p:attrName>
                                          <p:attrName>ppt_y</p:attrName>
                                        </p:attrNameLst>
                                      </p:cBhvr>
                                      <p:rCtr x="0" y="46"/>
                                    </p:animMotion>
                                  </p:childTnLst>
                                </p:cTn>
                              </p:par>
                              <p:par>
                                <p:cTn id="46" presetID="42" presetClass="path" presetSubtype="0" accel="50000" decel="50000" fill="hold" grpId="0" nodeType="withEffect">
                                  <p:stCondLst>
                                    <p:cond delay="0"/>
                                  </p:stCondLst>
                                  <p:childTnLst>
                                    <p:animMotion origin="layout" path="M -2.77778E-6 3.7037E-6 L -2.77778E-6 0.11157 " pathEditMode="relative" rAng="0" ptsTypes="AA">
                                      <p:cBhvr>
                                        <p:cTn id="47" dur="700" spd="-100000" fill="hold"/>
                                        <p:tgtEl>
                                          <p:spTgt spid="31"/>
                                        </p:tgtEl>
                                        <p:attrNameLst>
                                          <p:attrName>ppt_x</p:attrName>
                                          <p:attrName>ppt_y</p:attrName>
                                        </p:attrNameLst>
                                      </p:cBhvr>
                                      <p:rCtr x="0" y="56"/>
                                    </p:animMotion>
                                  </p:childTnLst>
                                </p:cTn>
                              </p:par>
                              <p:par>
                                <p:cTn id="48" presetID="42" presetClass="path" presetSubtype="0" accel="50000" decel="50000" fill="hold" grpId="0" nodeType="withEffect">
                                  <p:stCondLst>
                                    <p:cond delay="0"/>
                                  </p:stCondLst>
                                  <p:childTnLst>
                                    <p:animMotion origin="layout" path="M 5.55556E-7 4.81481E-6 L 5.55556E-7 0.09143 " pathEditMode="relative" rAng="0" ptsTypes="AA">
                                      <p:cBhvr>
                                        <p:cTn id="49" dur="700" spd="-100000" fill="hold"/>
                                        <p:tgtEl>
                                          <p:spTgt spid="33"/>
                                        </p:tgtEl>
                                        <p:attrNameLst>
                                          <p:attrName>ppt_x</p:attrName>
                                          <p:attrName>ppt_y</p:attrName>
                                        </p:attrNameLst>
                                      </p:cBhvr>
                                      <p:rCtr x="0" y="46"/>
                                    </p:animMotion>
                                  </p:childTnLst>
                                </p:cTn>
                              </p:par>
                              <p:par>
                                <p:cTn id="50" presetID="64" presetClass="path" presetSubtype="0" accel="50000" decel="50000" fill="hold" grpId="0" nodeType="withEffect">
                                  <p:stCondLst>
                                    <p:cond delay="0"/>
                                  </p:stCondLst>
                                  <p:childTnLst>
                                    <p:animMotion origin="layout" path="M 4.72222E-6 3.33333E-6 L 4.72222E-6 -0.10764 " pathEditMode="relative" rAng="0" ptsTypes="AA">
                                      <p:cBhvr>
                                        <p:cTn id="51" dur="700" spd="-100000" fill="hold"/>
                                        <p:tgtEl>
                                          <p:spTgt spid="26"/>
                                        </p:tgtEl>
                                        <p:attrNameLst>
                                          <p:attrName>ppt_x</p:attrName>
                                          <p:attrName>ppt_y</p:attrName>
                                        </p:attrNameLst>
                                      </p:cBhvr>
                                      <p:rCtr x="0" y="-54"/>
                                    </p:animMotion>
                                  </p:childTnLst>
                                </p:cTn>
                              </p:par>
                              <p:par>
                                <p:cTn id="52" presetID="64" presetClass="path" presetSubtype="0" accel="50000" decel="50000" fill="hold" grpId="0" nodeType="withEffect">
                                  <p:stCondLst>
                                    <p:cond delay="0"/>
                                  </p:stCondLst>
                                  <p:childTnLst>
                                    <p:animMotion origin="layout" path="M 4.44444E-6 3.33333E-6 L 4.44444E-6 -0.10764 " pathEditMode="relative" rAng="0" ptsTypes="AA">
                                      <p:cBhvr>
                                        <p:cTn id="53" dur="700" spd="-100000" fill="hold"/>
                                        <p:tgtEl>
                                          <p:spTgt spid="28"/>
                                        </p:tgtEl>
                                        <p:attrNameLst>
                                          <p:attrName>ppt_x</p:attrName>
                                          <p:attrName>ppt_y</p:attrName>
                                        </p:attrNameLst>
                                      </p:cBhvr>
                                      <p:rCtr x="0" y="-54"/>
                                    </p:animMotion>
                                  </p:childTnLst>
                                </p:cTn>
                              </p:par>
                              <p:par>
                                <p:cTn id="54" presetID="64" presetClass="path" presetSubtype="0" accel="50000" decel="50000" fill="hold" grpId="0" nodeType="withEffect">
                                  <p:stCondLst>
                                    <p:cond delay="0"/>
                                  </p:stCondLst>
                                  <p:childTnLst>
                                    <p:animMotion origin="layout" path="M -2.22222E-6 3.33333E-6 L -2.22222E-6 -0.10764 " pathEditMode="relative" rAng="0" ptsTypes="AA">
                                      <p:cBhvr>
                                        <p:cTn id="55" dur="700" spd="-100000" fill="hold"/>
                                        <p:tgtEl>
                                          <p:spTgt spid="30"/>
                                        </p:tgtEl>
                                        <p:attrNameLst>
                                          <p:attrName>ppt_x</p:attrName>
                                          <p:attrName>ppt_y</p:attrName>
                                        </p:attrNameLst>
                                      </p:cBhvr>
                                      <p:rCtr x="0" y="-54"/>
                                    </p:animMotion>
                                  </p:childTnLst>
                                </p:cTn>
                              </p:par>
                              <p:par>
                                <p:cTn id="56" presetID="64" presetClass="path" presetSubtype="0" accel="50000" decel="50000" fill="hold" grpId="0" nodeType="withEffect">
                                  <p:stCondLst>
                                    <p:cond delay="0"/>
                                  </p:stCondLst>
                                  <p:childTnLst>
                                    <p:animMotion origin="layout" path="M 1.11111E-6 3.33333E-6 L 1.11111E-6 -0.10764 " pathEditMode="relative" rAng="0" ptsTypes="AA">
                                      <p:cBhvr>
                                        <p:cTn id="57" dur="700" spd="-100000" fill="hold"/>
                                        <p:tgtEl>
                                          <p:spTgt spid="32"/>
                                        </p:tgtEl>
                                        <p:attrNameLst>
                                          <p:attrName>ppt_x</p:attrName>
                                          <p:attrName>ppt_y</p:attrName>
                                        </p:attrNameLst>
                                      </p:cBhvr>
                                      <p:rCtr x="0" y="-54"/>
                                    </p:animMotion>
                                  </p:childTnLst>
                                </p:cTn>
                              </p:par>
                            </p:childTnLst>
                          </p:cTn>
                        </p:par>
                        <p:par>
                          <p:cTn id="58" fill="hold">
                            <p:stCondLst>
                              <p:cond delay="2900"/>
                            </p:stCondLst>
                            <p:childTnLst>
                              <p:par>
                                <p:cTn id="59" presetID="10" presetClass="entr" presetSubtype="0" fill="hold" grpId="0" nodeType="afterEffect">
                                  <p:stCondLst>
                                    <p:cond delay="0"/>
                                  </p:stCondLst>
                                  <p:childTnLst>
                                    <p:set>
                                      <p:cBhvr>
                                        <p:cTn id="60" dur="1" fill="hold">
                                          <p:stCondLst>
                                            <p:cond delay="0"/>
                                          </p:stCondLst>
                                        </p:cTn>
                                        <p:tgtEl>
                                          <p:spTgt spid="22"/>
                                        </p:tgtEl>
                                        <p:attrNameLst>
                                          <p:attrName>style.visibility</p:attrName>
                                        </p:attrNameLst>
                                      </p:cBhvr>
                                      <p:to>
                                        <p:strVal val="visible"/>
                                      </p:to>
                                    </p:set>
                                    <p:animEffect transition="in" filter="fade">
                                      <p:cBhvr>
                                        <p:cTn id="61" dur="700"/>
                                        <p:tgtEl>
                                          <p:spTgt spid="22"/>
                                        </p:tgtEl>
                                      </p:cBhvr>
                                    </p:animEffect>
                                  </p:childTnLst>
                                </p:cTn>
                              </p:par>
                              <p:par>
                                <p:cTn id="62" presetID="10" presetClass="entr" presetSubtype="0" fill="hold" grpId="0" nodeType="withEffect">
                                  <p:stCondLst>
                                    <p:cond delay="100"/>
                                  </p:stCondLst>
                                  <p:childTnLst>
                                    <p:set>
                                      <p:cBhvr>
                                        <p:cTn id="63" dur="1" fill="hold">
                                          <p:stCondLst>
                                            <p:cond delay="0"/>
                                          </p:stCondLst>
                                        </p:cTn>
                                        <p:tgtEl>
                                          <p:spTgt spid="20"/>
                                        </p:tgtEl>
                                        <p:attrNameLst>
                                          <p:attrName>style.visibility</p:attrName>
                                        </p:attrNameLst>
                                      </p:cBhvr>
                                      <p:to>
                                        <p:strVal val="visible"/>
                                      </p:to>
                                    </p:set>
                                    <p:animEffect transition="in" filter="fade">
                                      <p:cBhvr>
                                        <p:cTn id="64" dur="700"/>
                                        <p:tgtEl>
                                          <p:spTgt spid="20"/>
                                        </p:tgtEl>
                                      </p:cBhvr>
                                    </p:animEffect>
                                  </p:childTnLst>
                                </p:cTn>
                              </p:par>
                              <p:par>
                                <p:cTn id="65" presetID="10" presetClass="entr" presetSubtype="0" fill="hold" grpId="0" nodeType="withEffect">
                                  <p:stCondLst>
                                    <p:cond delay="200"/>
                                  </p:stCondLst>
                                  <p:childTnLst>
                                    <p:set>
                                      <p:cBhvr>
                                        <p:cTn id="66" dur="1" fill="hold">
                                          <p:stCondLst>
                                            <p:cond delay="0"/>
                                          </p:stCondLst>
                                        </p:cTn>
                                        <p:tgtEl>
                                          <p:spTgt spid="24"/>
                                        </p:tgtEl>
                                        <p:attrNameLst>
                                          <p:attrName>style.visibility</p:attrName>
                                        </p:attrNameLst>
                                      </p:cBhvr>
                                      <p:to>
                                        <p:strVal val="visible"/>
                                      </p:to>
                                    </p:set>
                                    <p:animEffect transition="in" filter="fade">
                                      <p:cBhvr>
                                        <p:cTn id="67" dur="700"/>
                                        <p:tgtEl>
                                          <p:spTgt spid="24"/>
                                        </p:tgtEl>
                                      </p:cBhvr>
                                    </p:animEffect>
                                  </p:childTnLst>
                                </p:cTn>
                              </p:par>
                              <p:par>
                                <p:cTn id="68" presetID="10" presetClass="entr" presetSubtype="0" fill="hold" grpId="0" nodeType="withEffect">
                                  <p:stCondLst>
                                    <p:cond delay="300"/>
                                  </p:stCondLst>
                                  <p:childTnLst>
                                    <p:set>
                                      <p:cBhvr>
                                        <p:cTn id="69" dur="1" fill="hold">
                                          <p:stCondLst>
                                            <p:cond delay="0"/>
                                          </p:stCondLst>
                                        </p:cTn>
                                        <p:tgtEl>
                                          <p:spTgt spid="21"/>
                                        </p:tgtEl>
                                        <p:attrNameLst>
                                          <p:attrName>style.visibility</p:attrName>
                                        </p:attrNameLst>
                                      </p:cBhvr>
                                      <p:to>
                                        <p:strVal val="visible"/>
                                      </p:to>
                                    </p:set>
                                    <p:animEffect transition="in" filter="fade">
                                      <p:cBhvr>
                                        <p:cTn id="70" dur="700"/>
                                        <p:tgtEl>
                                          <p:spTgt spid="21"/>
                                        </p:tgtEl>
                                      </p:cBhvr>
                                    </p:animEffect>
                                  </p:childTnLst>
                                </p:cTn>
                              </p:par>
                              <p:par>
                                <p:cTn id="71" presetID="10" presetClass="entr" presetSubtype="0" fill="hold" grpId="0" nodeType="withEffect">
                                  <p:stCondLst>
                                    <p:cond delay="400"/>
                                  </p:stCondLst>
                                  <p:childTnLst>
                                    <p:set>
                                      <p:cBhvr>
                                        <p:cTn id="72" dur="1" fill="hold">
                                          <p:stCondLst>
                                            <p:cond delay="0"/>
                                          </p:stCondLst>
                                        </p:cTn>
                                        <p:tgtEl>
                                          <p:spTgt spid="23"/>
                                        </p:tgtEl>
                                        <p:attrNameLst>
                                          <p:attrName>style.visibility</p:attrName>
                                        </p:attrNameLst>
                                      </p:cBhvr>
                                      <p:to>
                                        <p:strVal val="visible"/>
                                      </p:to>
                                    </p:set>
                                    <p:animEffect transition="in" filter="fade">
                                      <p:cBhvr>
                                        <p:cTn id="73" dur="7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1" grpId="0" animBg="1"/>
      <p:bldP spid="22" grpId="0" animBg="1"/>
      <p:bldP spid="23" grpId="0" animBg="1"/>
      <p:bldP spid="24" grpId="0" animBg="1"/>
      <p:bldP spid="25" grpId="0" animBg="1"/>
      <p:bldP spid="25" grpId="1" animBg="1"/>
      <p:bldP spid="26" grpId="0" animBg="1"/>
      <p:bldP spid="26" grpId="1" animBg="1"/>
      <p:bldP spid="27" grpId="0" animBg="1"/>
      <p:bldP spid="27" grpId="1" animBg="1"/>
      <p:bldP spid="28" grpId="0" animBg="1"/>
      <p:bldP spid="28" grpId="1" animBg="1"/>
      <p:bldP spid="29" grpId="0" animBg="1"/>
      <p:bldP spid="29" grpId="1" animBg="1"/>
      <p:bldP spid="30" grpId="0" animBg="1"/>
      <p:bldP spid="30" grpId="1" animBg="1"/>
      <p:bldP spid="31" grpId="0" animBg="1"/>
      <p:bldP spid="31" grpId="1" animBg="1"/>
      <p:bldP spid="32" grpId="0" animBg="1"/>
      <p:bldP spid="32" grpId="1" animBg="1"/>
      <p:bldP spid="33" grpId="0" animBg="1"/>
      <p:bldP spid="33" grpId="1" animBg="1"/>
      <p:bldP spid="34" grpId="0"/>
    </p:bld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preserve="1">
  <p:cSld name="Closing Slide-red">
    <p:spTree>
      <p:nvGrpSpPr>
        <p:cNvPr id="1" name=""/>
        <p:cNvGrpSpPr/>
        <p:nvPr/>
      </p:nvGrpSpPr>
      <p:grpSpPr>
        <a:xfrm>
          <a:off x="0" y="0"/>
          <a:ext cx="0" cy="0"/>
          <a:chOff x="0" y="0"/>
          <a:chExt cx="0" cy="0"/>
        </a:xfrm>
      </p:grpSpPr>
      <p:pic>
        <p:nvPicPr>
          <p:cNvPr id="20" name="Picture 19" descr="Complex_Gradient7.jpg"/>
          <p:cNvPicPr>
            <a:picLocks noChangeAspect="1"/>
          </p:cNvPicPr>
          <p:nvPr/>
        </p:nvPicPr>
        <p:blipFill>
          <a:blip r:embed="rId2" cstate="print"/>
          <a:srcRect l="1695" r="14438"/>
          <a:stretch>
            <a:fillRect/>
          </a:stretch>
        </p:blipFill>
        <p:spPr>
          <a:xfrm>
            <a:off x="0" y="0"/>
            <a:ext cx="9144000" cy="6858000"/>
          </a:xfrm>
          <a:prstGeom prst="rect">
            <a:avLst/>
          </a:prstGeom>
        </p:spPr>
      </p:pic>
      <p:sp>
        <p:nvSpPr>
          <p:cNvPr id="4" name="Rectangle 3"/>
          <p:cNvSpPr>
            <a:spLocks noChangeArrowheads="1"/>
          </p:cNvSpPr>
          <p:nvPr/>
        </p:nvSpPr>
        <p:spPr bwMode="black">
          <a:xfrm>
            <a:off x="4373702" y="5844550"/>
            <a:ext cx="41443" cy="157016"/>
          </a:xfrm>
          <a:prstGeom prst="rect">
            <a:avLst/>
          </a:prstGeom>
          <a:solidFill>
            <a:schemeClr val="bg1"/>
          </a:solidFill>
          <a:ln w="9525">
            <a:noFill/>
            <a:miter lim="800000"/>
            <a:headEnd/>
            <a:tailEnd/>
          </a:ln>
        </p:spPr>
        <p:txBody>
          <a:bodyPr/>
          <a:lstStyle/>
          <a:p>
            <a:endParaRPr lang="en-US">
              <a:solidFill>
                <a:srgbClr val="0096D6"/>
              </a:solidFill>
              <a:latin typeface="+mj-lt"/>
            </a:endParaRPr>
          </a:p>
        </p:txBody>
      </p:sp>
      <p:sp>
        <p:nvSpPr>
          <p:cNvPr id="5" name="Freeform 4"/>
          <p:cNvSpPr>
            <a:spLocks/>
          </p:cNvSpPr>
          <p:nvPr/>
        </p:nvSpPr>
        <p:spPr bwMode="black">
          <a:xfrm>
            <a:off x="4615130" y="5840202"/>
            <a:ext cx="119991" cy="165712"/>
          </a:xfrm>
          <a:custGeom>
            <a:avLst/>
            <a:gdLst/>
            <a:ahLst/>
            <a:cxnLst>
              <a:cxn ang="0">
                <a:pos x="58" y="24"/>
              </a:cxn>
              <a:cxn ang="0">
                <a:pos x="42" y="20"/>
              </a:cxn>
              <a:cxn ang="0">
                <a:pos x="21" y="40"/>
              </a:cxn>
              <a:cxn ang="0">
                <a:pos x="42" y="60"/>
              </a:cxn>
              <a:cxn ang="0">
                <a:pos x="58" y="56"/>
              </a:cxn>
              <a:cxn ang="0">
                <a:pos x="58" y="77"/>
              </a:cxn>
              <a:cxn ang="0">
                <a:pos x="41" y="80"/>
              </a:cxn>
              <a:cxn ang="0">
                <a:pos x="0" y="40"/>
              </a:cxn>
              <a:cxn ang="0">
                <a:pos x="41" y="0"/>
              </a:cxn>
              <a:cxn ang="0">
                <a:pos x="58" y="3"/>
              </a:cxn>
              <a:cxn ang="0">
                <a:pos x="58" y="24"/>
              </a:cxn>
            </a:cxnLst>
            <a:rect l="0" t="0" r="r" b="b"/>
            <a:pathLst>
              <a:path w="58" h="80">
                <a:moveTo>
                  <a:pt x="58" y="24"/>
                </a:moveTo>
                <a:cubicBezTo>
                  <a:pt x="58" y="23"/>
                  <a:pt x="51" y="20"/>
                  <a:pt x="42" y="20"/>
                </a:cubicBezTo>
                <a:cubicBezTo>
                  <a:pt x="30" y="20"/>
                  <a:pt x="21" y="28"/>
                  <a:pt x="21" y="40"/>
                </a:cubicBezTo>
                <a:cubicBezTo>
                  <a:pt x="21" y="51"/>
                  <a:pt x="29" y="60"/>
                  <a:pt x="42" y="60"/>
                </a:cubicBezTo>
                <a:cubicBezTo>
                  <a:pt x="51" y="60"/>
                  <a:pt x="57" y="57"/>
                  <a:pt x="58" y="56"/>
                </a:cubicBezTo>
                <a:cubicBezTo>
                  <a:pt x="58" y="77"/>
                  <a:pt x="58" y="77"/>
                  <a:pt x="58" y="77"/>
                </a:cubicBezTo>
                <a:cubicBezTo>
                  <a:pt x="56" y="78"/>
                  <a:pt x="49" y="80"/>
                  <a:pt x="41" y="80"/>
                </a:cubicBezTo>
                <a:cubicBezTo>
                  <a:pt x="19" y="80"/>
                  <a:pt x="0" y="65"/>
                  <a:pt x="0" y="40"/>
                </a:cubicBezTo>
                <a:cubicBezTo>
                  <a:pt x="0" y="17"/>
                  <a:pt x="17" y="0"/>
                  <a:pt x="41" y="0"/>
                </a:cubicBezTo>
                <a:cubicBezTo>
                  <a:pt x="50" y="0"/>
                  <a:pt x="56" y="3"/>
                  <a:pt x="58" y="3"/>
                </a:cubicBezTo>
                <a:lnTo>
                  <a:pt x="58" y="24"/>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6" name="Freeform 5"/>
          <p:cNvSpPr>
            <a:spLocks/>
          </p:cNvSpPr>
          <p:nvPr/>
        </p:nvSpPr>
        <p:spPr bwMode="black">
          <a:xfrm>
            <a:off x="4200221" y="5840202"/>
            <a:ext cx="119991" cy="165712"/>
          </a:xfrm>
          <a:custGeom>
            <a:avLst/>
            <a:gdLst/>
            <a:ahLst/>
            <a:cxnLst>
              <a:cxn ang="0">
                <a:pos x="58" y="24"/>
              </a:cxn>
              <a:cxn ang="0">
                <a:pos x="42" y="20"/>
              </a:cxn>
              <a:cxn ang="0">
                <a:pos x="21" y="40"/>
              </a:cxn>
              <a:cxn ang="0">
                <a:pos x="42" y="60"/>
              </a:cxn>
              <a:cxn ang="0">
                <a:pos x="58" y="56"/>
              </a:cxn>
              <a:cxn ang="0">
                <a:pos x="58" y="77"/>
              </a:cxn>
              <a:cxn ang="0">
                <a:pos x="40" y="80"/>
              </a:cxn>
              <a:cxn ang="0">
                <a:pos x="0" y="40"/>
              </a:cxn>
              <a:cxn ang="0">
                <a:pos x="40" y="0"/>
              </a:cxn>
              <a:cxn ang="0">
                <a:pos x="58" y="3"/>
              </a:cxn>
              <a:cxn ang="0">
                <a:pos x="58" y="24"/>
              </a:cxn>
            </a:cxnLst>
            <a:rect l="0" t="0" r="r" b="b"/>
            <a:pathLst>
              <a:path w="58" h="80">
                <a:moveTo>
                  <a:pt x="58" y="24"/>
                </a:moveTo>
                <a:cubicBezTo>
                  <a:pt x="57" y="23"/>
                  <a:pt x="51" y="20"/>
                  <a:pt x="42" y="20"/>
                </a:cubicBezTo>
                <a:cubicBezTo>
                  <a:pt x="29" y="20"/>
                  <a:pt x="21" y="28"/>
                  <a:pt x="21" y="40"/>
                </a:cubicBezTo>
                <a:cubicBezTo>
                  <a:pt x="21" y="51"/>
                  <a:pt x="29" y="60"/>
                  <a:pt x="42" y="60"/>
                </a:cubicBezTo>
                <a:cubicBezTo>
                  <a:pt x="51" y="60"/>
                  <a:pt x="57" y="57"/>
                  <a:pt x="58" y="56"/>
                </a:cubicBezTo>
                <a:cubicBezTo>
                  <a:pt x="58" y="77"/>
                  <a:pt x="58" y="77"/>
                  <a:pt x="58" y="77"/>
                </a:cubicBezTo>
                <a:cubicBezTo>
                  <a:pt x="56" y="78"/>
                  <a:pt x="49" y="80"/>
                  <a:pt x="40" y="80"/>
                </a:cubicBezTo>
                <a:cubicBezTo>
                  <a:pt x="19" y="80"/>
                  <a:pt x="0" y="65"/>
                  <a:pt x="0" y="40"/>
                </a:cubicBezTo>
                <a:cubicBezTo>
                  <a:pt x="0" y="17"/>
                  <a:pt x="17" y="0"/>
                  <a:pt x="40" y="0"/>
                </a:cubicBezTo>
                <a:cubicBezTo>
                  <a:pt x="49" y="0"/>
                  <a:pt x="56" y="3"/>
                  <a:pt x="58" y="3"/>
                </a:cubicBezTo>
                <a:lnTo>
                  <a:pt x="58" y="24"/>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7" name="Freeform 6"/>
          <p:cNvSpPr>
            <a:spLocks noEditPoints="1"/>
          </p:cNvSpPr>
          <p:nvPr/>
        </p:nvSpPr>
        <p:spPr bwMode="black">
          <a:xfrm>
            <a:off x="4778491" y="5840202"/>
            <a:ext cx="164807" cy="165712"/>
          </a:xfrm>
          <a:custGeom>
            <a:avLst/>
            <a:gdLst/>
            <a:ahLst/>
            <a:cxnLst>
              <a:cxn ang="0">
                <a:pos x="80" y="40"/>
              </a:cxn>
              <a:cxn ang="0">
                <a:pos x="40" y="80"/>
              </a:cxn>
              <a:cxn ang="0">
                <a:pos x="0" y="40"/>
              </a:cxn>
              <a:cxn ang="0">
                <a:pos x="40" y="0"/>
              </a:cxn>
              <a:cxn ang="0">
                <a:pos x="80" y="40"/>
              </a:cxn>
              <a:cxn ang="0">
                <a:pos x="40" y="20"/>
              </a:cxn>
              <a:cxn ang="0">
                <a:pos x="20" y="40"/>
              </a:cxn>
              <a:cxn ang="0">
                <a:pos x="40" y="60"/>
              </a:cxn>
              <a:cxn ang="0">
                <a:pos x="60" y="40"/>
              </a:cxn>
              <a:cxn ang="0">
                <a:pos x="40" y="20"/>
              </a:cxn>
            </a:cxnLst>
            <a:rect l="0" t="0" r="r" b="b"/>
            <a:pathLst>
              <a:path w="80" h="80">
                <a:moveTo>
                  <a:pt x="80" y="40"/>
                </a:moveTo>
                <a:cubicBezTo>
                  <a:pt x="80" y="62"/>
                  <a:pt x="64" y="80"/>
                  <a:pt x="40" y="80"/>
                </a:cubicBezTo>
                <a:cubicBezTo>
                  <a:pt x="16" y="80"/>
                  <a:pt x="0" y="62"/>
                  <a:pt x="0" y="40"/>
                </a:cubicBezTo>
                <a:cubicBezTo>
                  <a:pt x="0" y="18"/>
                  <a:pt x="16" y="0"/>
                  <a:pt x="40" y="0"/>
                </a:cubicBezTo>
                <a:cubicBezTo>
                  <a:pt x="64" y="0"/>
                  <a:pt x="80" y="18"/>
                  <a:pt x="80" y="40"/>
                </a:cubicBezTo>
                <a:moveTo>
                  <a:pt x="40" y="20"/>
                </a:moveTo>
                <a:cubicBezTo>
                  <a:pt x="29" y="20"/>
                  <a:pt x="20" y="29"/>
                  <a:pt x="20" y="40"/>
                </a:cubicBezTo>
                <a:cubicBezTo>
                  <a:pt x="20" y="51"/>
                  <a:pt x="29" y="60"/>
                  <a:pt x="40" y="60"/>
                </a:cubicBezTo>
                <a:cubicBezTo>
                  <a:pt x="51" y="60"/>
                  <a:pt x="60" y="51"/>
                  <a:pt x="60" y="40"/>
                </a:cubicBezTo>
                <a:cubicBezTo>
                  <a:pt x="60" y="29"/>
                  <a:pt x="51" y="20"/>
                  <a:pt x="40" y="20"/>
                </a:cubicBezTo>
              </a:path>
            </a:pathLst>
          </a:custGeom>
          <a:solidFill>
            <a:schemeClr val="bg1"/>
          </a:solidFill>
          <a:ln w="9525">
            <a:noFill/>
            <a:round/>
            <a:headEnd/>
            <a:tailEnd/>
          </a:ln>
        </p:spPr>
        <p:txBody>
          <a:bodyPr/>
          <a:lstStyle/>
          <a:p>
            <a:endParaRPr lang="en-US">
              <a:solidFill>
                <a:srgbClr val="0096D6"/>
              </a:solidFill>
              <a:latin typeface="+mj-lt"/>
            </a:endParaRPr>
          </a:p>
        </p:txBody>
      </p:sp>
      <p:sp>
        <p:nvSpPr>
          <p:cNvPr id="8" name="Freeform 7"/>
          <p:cNvSpPr>
            <a:spLocks/>
          </p:cNvSpPr>
          <p:nvPr/>
        </p:nvSpPr>
        <p:spPr bwMode="black">
          <a:xfrm>
            <a:off x="4468634" y="5840202"/>
            <a:ext cx="107462" cy="165712"/>
          </a:xfrm>
          <a:custGeom>
            <a:avLst/>
            <a:gdLst/>
            <a:ahLst/>
            <a:cxnLst>
              <a:cxn ang="0">
                <a:pos x="47" y="19"/>
              </a:cxn>
              <a:cxn ang="0">
                <a:pos x="32" y="17"/>
              </a:cxn>
              <a:cxn ang="0">
                <a:pos x="20" y="23"/>
              </a:cxn>
              <a:cxn ang="0">
                <a:pos x="29" y="30"/>
              </a:cxn>
              <a:cxn ang="0">
                <a:pos x="34" y="32"/>
              </a:cxn>
              <a:cxn ang="0">
                <a:pos x="52" y="54"/>
              </a:cxn>
              <a:cxn ang="0">
                <a:pos x="21" y="80"/>
              </a:cxn>
              <a:cxn ang="0">
                <a:pos x="0" y="77"/>
              </a:cxn>
              <a:cxn ang="0">
                <a:pos x="0" y="60"/>
              </a:cxn>
              <a:cxn ang="0">
                <a:pos x="18" y="63"/>
              </a:cxn>
              <a:cxn ang="0">
                <a:pos x="32" y="56"/>
              </a:cxn>
              <a:cxn ang="0">
                <a:pos x="23" y="48"/>
              </a:cxn>
              <a:cxn ang="0">
                <a:pos x="19" y="47"/>
              </a:cxn>
              <a:cxn ang="0">
                <a:pos x="0" y="24"/>
              </a:cxn>
              <a:cxn ang="0">
                <a:pos x="28" y="0"/>
              </a:cxn>
              <a:cxn ang="0">
                <a:pos x="47" y="3"/>
              </a:cxn>
              <a:cxn ang="0">
                <a:pos x="47" y="19"/>
              </a:cxn>
            </a:cxnLst>
            <a:rect l="0" t="0" r="r" b="b"/>
            <a:pathLst>
              <a:path w="52" h="80">
                <a:moveTo>
                  <a:pt x="47" y="19"/>
                </a:moveTo>
                <a:cubicBezTo>
                  <a:pt x="47" y="19"/>
                  <a:pt x="38" y="17"/>
                  <a:pt x="32" y="17"/>
                </a:cubicBezTo>
                <a:cubicBezTo>
                  <a:pt x="24" y="17"/>
                  <a:pt x="20" y="19"/>
                  <a:pt x="20" y="23"/>
                </a:cubicBezTo>
                <a:cubicBezTo>
                  <a:pt x="20" y="28"/>
                  <a:pt x="26" y="29"/>
                  <a:pt x="29" y="30"/>
                </a:cubicBezTo>
                <a:cubicBezTo>
                  <a:pt x="34" y="32"/>
                  <a:pt x="34" y="32"/>
                  <a:pt x="34" y="32"/>
                </a:cubicBezTo>
                <a:cubicBezTo>
                  <a:pt x="47" y="36"/>
                  <a:pt x="52" y="45"/>
                  <a:pt x="52" y="54"/>
                </a:cubicBezTo>
                <a:cubicBezTo>
                  <a:pt x="52" y="73"/>
                  <a:pt x="35" y="80"/>
                  <a:pt x="21" y="80"/>
                </a:cubicBezTo>
                <a:cubicBezTo>
                  <a:pt x="10" y="80"/>
                  <a:pt x="1" y="78"/>
                  <a:pt x="0" y="77"/>
                </a:cubicBezTo>
                <a:cubicBezTo>
                  <a:pt x="0" y="60"/>
                  <a:pt x="0" y="60"/>
                  <a:pt x="0" y="60"/>
                </a:cubicBezTo>
                <a:cubicBezTo>
                  <a:pt x="2" y="60"/>
                  <a:pt x="10" y="63"/>
                  <a:pt x="18" y="63"/>
                </a:cubicBezTo>
                <a:cubicBezTo>
                  <a:pt x="28" y="63"/>
                  <a:pt x="32" y="60"/>
                  <a:pt x="32" y="56"/>
                </a:cubicBezTo>
                <a:cubicBezTo>
                  <a:pt x="32" y="52"/>
                  <a:pt x="28" y="49"/>
                  <a:pt x="23" y="48"/>
                </a:cubicBezTo>
                <a:cubicBezTo>
                  <a:pt x="22" y="48"/>
                  <a:pt x="21" y="47"/>
                  <a:pt x="19" y="47"/>
                </a:cubicBezTo>
                <a:cubicBezTo>
                  <a:pt x="9" y="43"/>
                  <a:pt x="0" y="37"/>
                  <a:pt x="0" y="24"/>
                </a:cubicBezTo>
                <a:cubicBezTo>
                  <a:pt x="0" y="10"/>
                  <a:pt x="10" y="0"/>
                  <a:pt x="28" y="0"/>
                </a:cubicBezTo>
                <a:cubicBezTo>
                  <a:pt x="37" y="0"/>
                  <a:pt x="46" y="3"/>
                  <a:pt x="47" y="3"/>
                </a:cubicBezTo>
                <a:lnTo>
                  <a:pt x="47" y="1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9" name="Freeform 8"/>
          <p:cNvSpPr>
            <a:spLocks/>
          </p:cNvSpPr>
          <p:nvPr/>
        </p:nvSpPr>
        <p:spPr bwMode="black">
          <a:xfrm>
            <a:off x="4117817" y="5654198"/>
            <a:ext cx="39033" cy="80682"/>
          </a:xfrm>
          <a:custGeom>
            <a:avLst/>
            <a:gdLst/>
            <a:ahLst/>
            <a:cxnLst>
              <a:cxn ang="0">
                <a:pos x="19" y="10"/>
              </a:cxn>
              <a:cxn ang="0">
                <a:pos x="10" y="0"/>
              </a:cxn>
              <a:cxn ang="0">
                <a:pos x="0" y="10"/>
              </a:cxn>
              <a:cxn ang="0">
                <a:pos x="0" y="30"/>
              </a:cxn>
              <a:cxn ang="0">
                <a:pos x="10" y="39"/>
              </a:cxn>
              <a:cxn ang="0">
                <a:pos x="19" y="30"/>
              </a:cxn>
              <a:cxn ang="0">
                <a:pos x="19" y="10"/>
              </a:cxn>
            </a:cxnLst>
            <a:rect l="0" t="0" r="r" b="b"/>
            <a:pathLst>
              <a:path w="19" h="39">
                <a:moveTo>
                  <a:pt x="19" y="10"/>
                </a:moveTo>
                <a:cubicBezTo>
                  <a:pt x="19" y="4"/>
                  <a:pt x="15" y="0"/>
                  <a:pt x="10" y="0"/>
                </a:cubicBezTo>
                <a:cubicBezTo>
                  <a:pt x="4" y="0"/>
                  <a:pt x="0" y="4"/>
                  <a:pt x="0" y="10"/>
                </a:cubicBezTo>
                <a:cubicBezTo>
                  <a:pt x="0" y="30"/>
                  <a:pt x="0" y="30"/>
                  <a:pt x="0" y="30"/>
                </a:cubicBezTo>
                <a:cubicBezTo>
                  <a:pt x="0" y="35"/>
                  <a:pt x="4" y="39"/>
                  <a:pt x="10" y="39"/>
                </a:cubicBezTo>
                <a:cubicBezTo>
                  <a:pt x="15" y="39"/>
                  <a:pt x="19" y="35"/>
                  <a:pt x="19" y="30"/>
                </a:cubicBezTo>
                <a:lnTo>
                  <a:pt x="19" y="10"/>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10" name="Freeform 9"/>
          <p:cNvSpPr>
            <a:spLocks/>
          </p:cNvSpPr>
          <p:nvPr/>
        </p:nvSpPr>
        <p:spPr bwMode="black">
          <a:xfrm>
            <a:off x="4227206" y="5600088"/>
            <a:ext cx="39033" cy="134792"/>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4" y="0"/>
                  <a:pt x="9" y="0"/>
                </a:cubicBezTo>
                <a:cubicBezTo>
                  <a:pt x="4" y="0"/>
                  <a:pt x="0" y="4"/>
                  <a:pt x="0" y="9"/>
                </a:cubicBezTo>
                <a:cubicBezTo>
                  <a:pt x="0" y="56"/>
                  <a:pt x="0" y="56"/>
                  <a:pt x="0" y="56"/>
                </a:cubicBezTo>
                <a:cubicBezTo>
                  <a:pt x="0" y="61"/>
                  <a:pt x="4" y="65"/>
                  <a:pt x="9" y="65"/>
                </a:cubicBezTo>
                <a:cubicBezTo>
                  <a:pt x="14"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11" name="Freeform 10"/>
          <p:cNvSpPr>
            <a:spLocks/>
          </p:cNvSpPr>
          <p:nvPr/>
        </p:nvSpPr>
        <p:spPr bwMode="black">
          <a:xfrm>
            <a:off x="4334669" y="5525687"/>
            <a:ext cx="39033" cy="248327"/>
          </a:xfrm>
          <a:custGeom>
            <a:avLst/>
            <a:gdLst/>
            <a:ahLst/>
            <a:cxnLst>
              <a:cxn ang="0">
                <a:pos x="19" y="9"/>
              </a:cxn>
              <a:cxn ang="0">
                <a:pos x="10" y="0"/>
              </a:cxn>
              <a:cxn ang="0">
                <a:pos x="0" y="9"/>
              </a:cxn>
              <a:cxn ang="0">
                <a:pos x="0" y="111"/>
              </a:cxn>
              <a:cxn ang="0">
                <a:pos x="10" y="120"/>
              </a:cxn>
              <a:cxn ang="0">
                <a:pos x="19" y="111"/>
              </a:cxn>
              <a:cxn ang="0">
                <a:pos x="19" y="9"/>
              </a:cxn>
            </a:cxnLst>
            <a:rect l="0" t="0" r="r" b="b"/>
            <a:pathLst>
              <a:path w="19" h="120">
                <a:moveTo>
                  <a:pt x="19" y="9"/>
                </a:moveTo>
                <a:cubicBezTo>
                  <a:pt x="19" y="4"/>
                  <a:pt x="15" y="0"/>
                  <a:pt x="10" y="0"/>
                </a:cubicBezTo>
                <a:cubicBezTo>
                  <a:pt x="5" y="0"/>
                  <a:pt x="0" y="4"/>
                  <a:pt x="0" y="9"/>
                </a:cubicBezTo>
                <a:cubicBezTo>
                  <a:pt x="0" y="111"/>
                  <a:pt x="0" y="111"/>
                  <a:pt x="0" y="111"/>
                </a:cubicBezTo>
                <a:cubicBezTo>
                  <a:pt x="0" y="116"/>
                  <a:pt x="5" y="120"/>
                  <a:pt x="10" y="120"/>
                </a:cubicBezTo>
                <a:cubicBezTo>
                  <a:pt x="15" y="120"/>
                  <a:pt x="19" y="116"/>
                  <a:pt x="19" y="111"/>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12" name="Freeform 11"/>
          <p:cNvSpPr>
            <a:spLocks/>
          </p:cNvSpPr>
          <p:nvPr/>
        </p:nvSpPr>
        <p:spPr bwMode="black">
          <a:xfrm>
            <a:off x="4444058" y="5600088"/>
            <a:ext cx="39033" cy="134792"/>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5" y="0"/>
                  <a:pt x="9" y="0"/>
                </a:cubicBezTo>
                <a:cubicBezTo>
                  <a:pt x="4" y="0"/>
                  <a:pt x="0" y="4"/>
                  <a:pt x="0" y="9"/>
                </a:cubicBezTo>
                <a:cubicBezTo>
                  <a:pt x="0" y="56"/>
                  <a:pt x="0" y="56"/>
                  <a:pt x="0" y="56"/>
                </a:cubicBezTo>
                <a:cubicBezTo>
                  <a:pt x="0" y="61"/>
                  <a:pt x="4" y="65"/>
                  <a:pt x="9" y="65"/>
                </a:cubicBezTo>
                <a:cubicBezTo>
                  <a:pt x="15"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14" name="Freeform 13"/>
          <p:cNvSpPr>
            <a:spLocks/>
          </p:cNvSpPr>
          <p:nvPr/>
        </p:nvSpPr>
        <p:spPr bwMode="black">
          <a:xfrm>
            <a:off x="4551038" y="5654198"/>
            <a:ext cx="41443" cy="80682"/>
          </a:xfrm>
          <a:custGeom>
            <a:avLst/>
            <a:gdLst/>
            <a:ahLst/>
            <a:cxnLst>
              <a:cxn ang="0">
                <a:pos x="20" y="10"/>
              </a:cxn>
              <a:cxn ang="0">
                <a:pos x="10" y="0"/>
              </a:cxn>
              <a:cxn ang="0">
                <a:pos x="0" y="10"/>
              </a:cxn>
              <a:cxn ang="0">
                <a:pos x="0" y="30"/>
              </a:cxn>
              <a:cxn ang="0">
                <a:pos x="10" y="39"/>
              </a:cxn>
              <a:cxn ang="0">
                <a:pos x="20" y="30"/>
              </a:cxn>
              <a:cxn ang="0">
                <a:pos x="20" y="10"/>
              </a:cxn>
            </a:cxnLst>
            <a:rect l="0" t="0" r="r" b="b"/>
            <a:pathLst>
              <a:path w="20" h="39">
                <a:moveTo>
                  <a:pt x="20" y="10"/>
                </a:moveTo>
                <a:cubicBezTo>
                  <a:pt x="20" y="4"/>
                  <a:pt x="15" y="0"/>
                  <a:pt x="10" y="0"/>
                </a:cubicBezTo>
                <a:cubicBezTo>
                  <a:pt x="5" y="0"/>
                  <a:pt x="0" y="4"/>
                  <a:pt x="0" y="10"/>
                </a:cubicBezTo>
                <a:cubicBezTo>
                  <a:pt x="0" y="30"/>
                  <a:pt x="0" y="30"/>
                  <a:pt x="0" y="30"/>
                </a:cubicBezTo>
                <a:cubicBezTo>
                  <a:pt x="0" y="35"/>
                  <a:pt x="5" y="39"/>
                  <a:pt x="10" y="39"/>
                </a:cubicBezTo>
                <a:cubicBezTo>
                  <a:pt x="15" y="39"/>
                  <a:pt x="20" y="35"/>
                  <a:pt x="20" y="30"/>
                </a:cubicBezTo>
                <a:lnTo>
                  <a:pt x="20" y="10"/>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15" name="Freeform 14"/>
          <p:cNvSpPr>
            <a:spLocks/>
          </p:cNvSpPr>
          <p:nvPr/>
        </p:nvSpPr>
        <p:spPr bwMode="black">
          <a:xfrm>
            <a:off x="4660428" y="5600088"/>
            <a:ext cx="39515" cy="134792"/>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4" y="0"/>
                  <a:pt x="0" y="4"/>
                  <a:pt x="0" y="9"/>
                </a:cubicBezTo>
                <a:cubicBezTo>
                  <a:pt x="0" y="56"/>
                  <a:pt x="0" y="56"/>
                  <a:pt x="0" y="56"/>
                </a:cubicBezTo>
                <a:cubicBezTo>
                  <a:pt x="0" y="61"/>
                  <a:pt x="4" y="65"/>
                  <a:pt x="10" y="65"/>
                </a:cubicBezTo>
                <a:cubicBezTo>
                  <a:pt x="15"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16" name="Freeform 15"/>
          <p:cNvSpPr>
            <a:spLocks/>
          </p:cNvSpPr>
          <p:nvPr/>
        </p:nvSpPr>
        <p:spPr bwMode="black">
          <a:xfrm>
            <a:off x="4769818" y="5525687"/>
            <a:ext cx="39515" cy="248327"/>
          </a:xfrm>
          <a:custGeom>
            <a:avLst/>
            <a:gdLst/>
            <a:ahLst/>
            <a:cxnLst>
              <a:cxn ang="0">
                <a:pos x="19" y="9"/>
              </a:cxn>
              <a:cxn ang="0">
                <a:pos x="9" y="0"/>
              </a:cxn>
              <a:cxn ang="0">
                <a:pos x="0" y="9"/>
              </a:cxn>
              <a:cxn ang="0">
                <a:pos x="0" y="111"/>
              </a:cxn>
              <a:cxn ang="0">
                <a:pos x="9" y="120"/>
              </a:cxn>
              <a:cxn ang="0">
                <a:pos x="19" y="111"/>
              </a:cxn>
              <a:cxn ang="0">
                <a:pos x="19" y="9"/>
              </a:cxn>
            </a:cxnLst>
            <a:rect l="0" t="0" r="r" b="b"/>
            <a:pathLst>
              <a:path w="19" h="120">
                <a:moveTo>
                  <a:pt x="19" y="9"/>
                </a:moveTo>
                <a:cubicBezTo>
                  <a:pt x="19" y="4"/>
                  <a:pt x="15" y="0"/>
                  <a:pt x="9" y="0"/>
                </a:cubicBezTo>
                <a:cubicBezTo>
                  <a:pt x="4" y="0"/>
                  <a:pt x="0" y="4"/>
                  <a:pt x="0" y="9"/>
                </a:cubicBezTo>
                <a:cubicBezTo>
                  <a:pt x="0" y="111"/>
                  <a:pt x="0" y="111"/>
                  <a:pt x="0" y="111"/>
                </a:cubicBezTo>
                <a:cubicBezTo>
                  <a:pt x="0" y="116"/>
                  <a:pt x="4" y="120"/>
                  <a:pt x="9" y="120"/>
                </a:cubicBezTo>
                <a:cubicBezTo>
                  <a:pt x="15" y="120"/>
                  <a:pt x="19" y="116"/>
                  <a:pt x="19" y="111"/>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17" name="Freeform 16"/>
          <p:cNvSpPr>
            <a:spLocks/>
          </p:cNvSpPr>
          <p:nvPr/>
        </p:nvSpPr>
        <p:spPr bwMode="black">
          <a:xfrm>
            <a:off x="4877279" y="5600088"/>
            <a:ext cx="39515" cy="134792"/>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5" y="0"/>
                  <a:pt x="0" y="4"/>
                  <a:pt x="0" y="9"/>
                </a:cubicBezTo>
                <a:cubicBezTo>
                  <a:pt x="0" y="56"/>
                  <a:pt x="0" y="56"/>
                  <a:pt x="0" y="56"/>
                </a:cubicBezTo>
                <a:cubicBezTo>
                  <a:pt x="0" y="61"/>
                  <a:pt x="5" y="65"/>
                  <a:pt x="10" y="65"/>
                </a:cubicBezTo>
                <a:cubicBezTo>
                  <a:pt x="15"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18" name="Freeform 17"/>
          <p:cNvSpPr>
            <a:spLocks/>
          </p:cNvSpPr>
          <p:nvPr/>
        </p:nvSpPr>
        <p:spPr bwMode="black">
          <a:xfrm>
            <a:off x="4986669" y="5654198"/>
            <a:ext cx="39515" cy="80682"/>
          </a:xfrm>
          <a:custGeom>
            <a:avLst/>
            <a:gdLst/>
            <a:ahLst/>
            <a:cxnLst>
              <a:cxn ang="0">
                <a:pos x="19" y="10"/>
              </a:cxn>
              <a:cxn ang="0">
                <a:pos x="9" y="0"/>
              </a:cxn>
              <a:cxn ang="0">
                <a:pos x="0" y="10"/>
              </a:cxn>
              <a:cxn ang="0">
                <a:pos x="0" y="30"/>
              </a:cxn>
              <a:cxn ang="0">
                <a:pos x="9" y="39"/>
              </a:cxn>
              <a:cxn ang="0">
                <a:pos x="19" y="30"/>
              </a:cxn>
              <a:cxn ang="0">
                <a:pos x="19" y="10"/>
              </a:cxn>
            </a:cxnLst>
            <a:rect l="0" t="0" r="r" b="b"/>
            <a:pathLst>
              <a:path w="19" h="39">
                <a:moveTo>
                  <a:pt x="19" y="10"/>
                </a:moveTo>
                <a:cubicBezTo>
                  <a:pt x="19" y="4"/>
                  <a:pt x="15" y="0"/>
                  <a:pt x="9" y="0"/>
                </a:cubicBezTo>
                <a:cubicBezTo>
                  <a:pt x="4" y="0"/>
                  <a:pt x="0" y="4"/>
                  <a:pt x="0" y="10"/>
                </a:cubicBezTo>
                <a:cubicBezTo>
                  <a:pt x="0" y="30"/>
                  <a:pt x="0" y="30"/>
                  <a:pt x="0" y="30"/>
                </a:cubicBezTo>
                <a:cubicBezTo>
                  <a:pt x="0" y="35"/>
                  <a:pt x="4" y="39"/>
                  <a:pt x="9" y="39"/>
                </a:cubicBezTo>
                <a:cubicBezTo>
                  <a:pt x="15" y="39"/>
                  <a:pt x="19" y="35"/>
                  <a:pt x="19" y="30"/>
                </a:cubicBezTo>
                <a:lnTo>
                  <a:pt x="19" y="10"/>
                </a:lnTo>
                <a:close/>
              </a:path>
            </a:pathLst>
          </a:custGeom>
          <a:solidFill>
            <a:schemeClr val="bg1"/>
          </a:solidFill>
          <a:ln w="9525">
            <a:noFill/>
            <a:round/>
            <a:headEnd/>
            <a:tailEnd/>
          </a:ln>
        </p:spPr>
        <p:txBody>
          <a:bodyPr/>
          <a:lstStyle/>
          <a:p>
            <a:endParaRPr lang="en-US">
              <a:solidFill>
                <a:srgbClr val="0096D6"/>
              </a:solidFill>
              <a:latin typeface="+mj-lt"/>
            </a:endParaRP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700"/>
                                        <p:tgtEl>
                                          <p:spTgt spid="20"/>
                                        </p:tgtEl>
                                      </p:cBhvr>
                                    </p:animEffect>
                                  </p:childTnLst>
                                </p:cTn>
                              </p:par>
                            </p:childTnLst>
                          </p:cTn>
                        </p:par>
                        <p:par>
                          <p:cTn id="8" fill="hold">
                            <p:stCondLst>
                              <p:cond delay="700"/>
                            </p:stCondLst>
                            <p:childTnLst>
                              <p:par>
                                <p:cTn id="9" presetID="10" presetClass="entr" presetSubtype="0" fill="hold" grpId="1"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fade">
                                      <p:cBhvr>
                                        <p:cTn id="11" dur="700"/>
                                        <p:tgtEl>
                                          <p:spTgt spid="9"/>
                                        </p:tgtEl>
                                      </p:cBhvr>
                                    </p:animEffect>
                                  </p:childTnLst>
                                </p:cTn>
                              </p:par>
                              <p:par>
                                <p:cTn id="12" presetID="10" presetClass="entr" presetSubtype="0" fill="hold" grpId="1" nodeType="withEffect">
                                  <p:stCondLst>
                                    <p:cond delay="0"/>
                                  </p:stCondLst>
                                  <p:childTnLst>
                                    <p:set>
                                      <p:cBhvr>
                                        <p:cTn id="13" dur="1" fill="hold">
                                          <p:stCondLst>
                                            <p:cond delay="0"/>
                                          </p:stCondLst>
                                        </p:cTn>
                                        <p:tgtEl>
                                          <p:spTgt spid="11"/>
                                        </p:tgtEl>
                                        <p:attrNameLst>
                                          <p:attrName>style.visibility</p:attrName>
                                        </p:attrNameLst>
                                      </p:cBhvr>
                                      <p:to>
                                        <p:strVal val="visible"/>
                                      </p:to>
                                    </p:set>
                                    <p:animEffect transition="in" filter="fade">
                                      <p:cBhvr>
                                        <p:cTn id="14" dur="700"/>
                                        <p:tgtEl>
                                          <p:spTgt spid="11"/>
                                        </p:tgtEl>
                                      </p:cBhvr>
                                    </p:animEffect>
                                  </p:childTnLst>
                                </p:cTn>
                              </p:par>
                              <p:par>
                                <p:cTn id="15" presetID="10" presetClass="entr" presetSubtype="0" fill="hold" grpId="1" nodeType="withEffect">
                                  <p:stCondLst>
                                    <p:cond delay="0"/>
                                  </p:stCondLst>
                                  <p:childTnLst>
                                    <p:set>
                                      <p:cBhvr>
                                        <p:cTn id="16" dur="1" fill="hold">
                                          <p:stCondLst>
                                            <p:cond delay="0"/>
                                          </p:stCondLst>
                                        </p:cTn>
                                        <p:tgtEl>
                                          <p:spTgt spid="14"/>
                                        </p:tgtEl>
                                        <p:attrNameLst>
                                          <p:attrName>style.visibility</p:attrName>
                                        </p:attrNameLst>
                                      </p:cBhvr>
                                      <p:to>
                                        <p:strVal val="visible"/>
                                      </p:to>
                                    </p:set>
                                    <p:animEffect transition="in" filter="fade">
                                      <p:cBhvr>
                                        <p:cTn id="17" dur="700"/>
                                        <p:tgtEl>
                                          <p:spTgt spid="14"/>
                                        </p:tgtEl>
                                      </p:cBhvr>
                                    </p:animEffect>
                                  </p:childTnLst>
                                </p:cTn>
                              </p:par>
                              <p:par>
                                <p:cTn id="18" presetID="10" presetClass="entr" presetSubtype="0" fill="hold" grpId="1" nodeType="withEffect">
                                  <p:stCondLst>
                                    <p:cond delay="0"/>
                                  </p:stCondLst>
                                  <p:childTnLst>
                                    <p:set>
                                      <p:cBhvr>
                                        <p:cTn id="19" dur="1" fill="hold">
                                          <p:stCondLst>
                                            <p:cond delay="0"/>
                                          </p:stCondLst>
                                        </p:cTn>
                                        <p:tgtEl>
                                          <p:spTgt spid="16"/>
                                        </p:tgtEl>
                                        <p:attrNameLst>
                                          <p:attrName>style.visibility</p:attrName>
                                        </p:attrNameLst>
                                      </p:cBhvr>
                                      <p:to>
                                        <p:strVal val="visible"/>
                                      </p:to>
                                    </p:set>
                                    <p:animEffect transition="in" filter="fade">
                                      <p:cBhvr>
                                        <p:cTn id="20" dur="700"/>
                                        <p:tgtEl>
                                          <p:spTgt spid="16"/>
                                        </p:tgtEl>
                                      </p:cBhvr>
                                    </p:animEffect>
                                  </p:childTnLst>
                                </p:cTn>
                              </p:par>
                              <p:par>
                                <p:cTn id="21" presetID="10" presetClass="entr" presetSubtype="0" fill="hold" grpId="1" nodeType="withEffect">
                                  <p:stCondLst>
                                    <p:cond delay="0"/>
                                  </p:stCondLst>
                                  <p:childTnLst>
                                    <p:set>
                                      <p:cBhvr>
                                        <p:cTn id="22" dur="1" fill="hold">
                                          <p:stCondLst>
                                            <p:cond delay="0"/>
                                          </p:stCondLst>
                                        </p:cTn>
                                        <p:tgtEl>
                                          <p:spTgt spid="18"/>
                                        </p:tgtEl>
                                        <p:attrNameLst>
                                          <p:attrName>style.visibility</p:attrName>
                                        </p:attrNameLst>
                                      </p:cBhvr>
                                      <p:to>
                                        <p:strVal val="visible"/>
                                      </p:to>
                                    </p:set>
                                    <p:animEffect transition="in" filter="fade">
                                      <p:cBhvr>
                                        <p:cTn id="23" dur="700"/>
                                        <p:tgtEl>
                                          <p:spTgt spid="18"/>
                                        </p:tgtEl>
                                      </p:cBhvr>
                                    </p:animEffect>
                                  </p:childTnLst>
                                </p:cTn>
                              </p:par>
                              <p:par>
                                <p:cTn id="24" presetID="10" presetClass="entr" presetSubtype="0" fill="hold" grpId="1" nodeType="withEffect">
                                  <p:stCondLst>
                                    <p:cond delay="0"/>
                                  </p:stCondLst>
                                  <p:childTnLst>
                                    <p:set>
                                      <p:cBhvr>
                                        <p:cTn id="25" dur="1" fill="hold">
                                          <p:stCondLst>
                                            <p:cond delay="0"/>
                                          </p:stCondLst>
                                        </p:cTn>
                                        <p:tgtEl>
                                          <p:spTgt spid="10"/>
                                        </p:tgtEl>
                                        <p:attrNameLst>
                                          <p:attrName>style.visibility</p:attrName>
                                        </p:attrNameLst>
                                      </p:cBhvr>
                                      <p:to>
                                        <p:strVal val="visible"/>
                                      </p:to>
                                    </p:set>
                                    <p:animEffect transition="in" filter="fade">
                                      <p:cBhvr>
                                        <p:cTn id="26" dur="700"/>
                                        <p:tgtEl>
                                          <p:spTgt spid="10"/>
                                        </p:tgtEl>
                                      </p:cBhvr>
                                    </p:animEffect>
                                  </p:childTnLst>
                                </p:cTn>
                              </p:par>
                              <p:par>
                                <p:cTn id="27" presetID="10" presetClass="entr" presetSubtype="0" fill="hold" grpId="1" nodeType="withEffect">
                                  <p:stCondLst>
                                    <p:cond delay="0"/>
                                  </p:stCondLst>
                                  <p:childTnLst>
                                    <p:set>
                                      <p:cBhvr>
                                        <p:cTn id="28" dur="1" fill="hold">
                                          <p:stCondLst>
                                            <p:cond delay="0"/>
                                          </p:stCondLst>
                                        </p:cTn>
                                        <p:tgtEl>
                                          <p:spTgt spid="12"/>
                                        </p:tgtEl>
                                        <p:attrNameLst>
                                          <p:attrName>style.visibility</p:attrName>
                                        </p:attrNameLst>
                                      </p:cBhvr>
                                      <p:to>
                                        <p:strVal val="visible"/>
                                      </p:to>
                                    </p:set>
                                    <p:animEffect transition="in" filter="fade">
                                      <p:cBhvr>
                                        <p:cTn id="29" dur="700"/>
                                        <p:tgtEl>
                                          <p:spTgt spid="12"/>
                                        </p:tgtEl>
                                      </p:cBhvr>
                                    </p:animEffect>
                                  </p:childTnLst>
                                </p:cTn>
                              </p:par>
                              <p:par>
                                <p:cTn id="30" presetID="10" presetClass="entr" presetSubtype="0" fill="hold" grpId="1" nodeType="withEffect">
                                  <p:stCondLst>
                                    <p:cond delay="0"/>
                                  </p:stCondLst>
                                  <p:childTnLst>
                                    <p:set>
                                      <p:cBhvr>
                                        <p:cTn id="31" dur="1" fill="hold">
                                          <p:stCondLst>
                                            <p:cond delay="0"/>
                                          </p:stCondLst>
                                        </p:cTn>
                                        <p:tgtEl>
                                          <p:spTgt spid="15"/>
                                        </p:tgtEl>
                                        <p:attrNameLst>
                                          <p:attrName>style.visibility</p:attrName>
                                        </p:attrNameLst>
                                      </p:cBhvr>
                                      <p:to>
                                        <p:strVal val="visible"/>
                                      </p:to>
                                    </p:set>
                                    <p:animEffect transition="in" filter="fade">
                                      <p:cBhvr>
                                        <p:cTn id="32" dur="700"/>
                                        <p:tgtEl>
                                          <p:spTgt spid="15"/>
                                        </p:tgtEl>
                                      </p:cBhvr>
                                    </p:animEffect>
                                  </p:childTnLst>
                                </p:cTn>
                              </p:par>
                              <p:par>
                                <p:cTn id="33" presetID="10" presetClass="entr" presetSubtype="0" fill="hold" grpId="1" nodeType="withEffect">
                                  <p:stCondLst>
                                    <p:cond delay="0"/>
                                  </p:stCondLst>
                                  <p:childTnLst>
                                    <p:set>
                                      <p:cBhvr>
                                        <p:cTn id="34" dur="1" fill="hold">
                                          <p:stCondLst>
                                            <p:cond delay="0"/>
                                          </p:stCondLst>
                                        </p:cTn>
                                        <p:tgtEl>
                                          <p:spTgt spid="17"/>
                                        </p:tgtEl>
                                        <p:attrNameLst>
                                          <p:attrName>style.visibility</p:attrName>
                                        </p:attrNameLst>
                                      </p:cBhvr>
                                      <p:to>
                                        <p:strVal val="visible"/>
                                      </p:to>
                                    </p:set>
                                    <p:animEffect transition="in" filter="fade">
                                      <p:cBhvr>
                                        <p:cTn id="35" dur="700"/>
                                        <p:tgtEl>
                                          <p:spTgt spid="17"/>
                                        </p:tgtEl>
                                      </p:cBhvr>
                                    </p:animEffect>
                                  </p:childTnLst>
                                </p:cTn>
                              </p:par>
                              <p:par>
                                <p:cTn id="36" presetID="42" presetClass="path" presetSubtype="0" accel="50000" decel="50000" fill="hold" grpId="0" nodeType="withEffect">
                                  <p:stCondLst>
                                    <p:cond delay="0"/>
                                  </p:stCondLst>
                                  <p:childTnLst>
                                    <p:animMotion origin="layout" path="M -5.55556E-7 -1.91391E-6 L -5.55556E-7 0.02314 " pathEditMode="relative" rAng="0" ptsTypes="AA">
                                      <p:cBhvr>
                                        <p:cTn id="37" dur="700" spd="-100000" fill="hold"/>
                                        <p:tgtEl>
                                          <p:spTgt spid="9"/>
                                        </p:tgtEl>
                                        <p:attrNameLst>
                                          <p:attrName>ppt_x</p:attrName>
                                          <p:attrName>ppt_y</p:attrName>
                                        </p:attrNameLst>
                                      </p:cBhvr>
                                      <p:rCtr x="0" y="12"/>
                                    </p:animMotion>
                                  </p:childTnLst>
                                </p:cTn>
                              </p:par>
                              <p:par>
                                <p:cTn id="38" presetID="42" presetClass="path" presetSubtype="0" accel="50000" decel="50000" fill="hold" grpId="0" nodeType="withEffect">
                                  <p:stCondLst>
                                    <p:cond delay="0"/>
                                  </p:stCondLst>
                                  <p:childTnLst>
                                    <p:animMotion origin="layout" path="M 4.72222E-6 -1.93242E-6 L 4.72222E-6 0.02962 " pathEditMode="relative" rAng="0" ptsTypes="AA">
                                      <p:cBhvr>
                                        <p:cTn id="39" dur="700" spd="-100000" fill="hold"/>
                                        <p:tgtEl>
                                          <p:spTgt spid="11"/>
                                        </p:tgtEl>
                                        <p:attrNameLst>
                                          <p:attrName>ppt_x</p:attrName>
                                          <p:attrName>ppt_y</p:attrName>
                                        </p:attrNameLst>
                                      </p:cBhvr>
                                      <p:rCtr x="0" y="15"/>
                                    </p:animMotion>
                                  </p:childTnLst>
                                </p:cTn>
                              </p:par>
                              <p:par>
                                <p:cTn id="40" presetID="42" presetClass="path" presetSubtype="0" accel="50000" decel="50000" fill="hold" grpId="0" nodeType="withEffect">
                                  <p:stCondLst>
                                    <p:cond delay="0"/>
                                  </p:stCondLst>
                                  <p:childTnLst>
                                    <p:animMotion origin="layout" path="M 0 -1.91391E-6 L 0 0.02314 " pathEditMode="relative" rAng="0" ptsTypes="AA">
                                      <p:cBhvr>
                                        <p:cTn id="41" dur="700" spd="-100000" fill="hold"/>
                                        <p:tgtEl>
                                          <p:spTgt spid="14"/>
                                        </p:tgtEl>
                                        <p:attrNameLst>
                                          <p:attrName>ppt_x</p:attrName>
                                          <p:attrName>ppt_y</p:attrName>
                                        </p:attrNameLst>
                                      </p:cBhvr>
                                      <p:rCtr x="0" y="12"/>
                                    </p:animMotion>
                                  </p:childTnLst>
                                </p:cTn>
                              </p:par>
                              <p:par>
                                <p:cTn id="42" presetID="42" presetClass="path" presetSubtype="0" accel="50000" decel="50000" fill="hold" grpId="0" nodeType="withEffect">
                                  <p:stCondLst>
                                    <p:cond delay="0"/>
                                  </p:stCondLst>
                                  <p:childTnLst>
                                    <p:animMotion origin="layout" path="M -4.72222E-6 -1.93242E-6 L -4.72222E-6 0.02962 " pathEditMode="relative" rAng="0" ptsTypes="AA">
                                      <p:cBhvr>
                                        <p:cTn id="43" dur="700" spd="-100000" fill="hold"/>
                                        <p:tgtEl>
                                          <p:spTgt spid="16"/>
                                        </p:tgtEl>
                                        <p:attrNameLst>
                                          <p:attrName>ppt_x</p:attrName>
                                          <p:attrName>ppt_y</p:attrName>
                                        </p:attrNameLst>
                                      </p:cBhvr>
                                      <p:rCtr x="0" y="15"/>
                                    </p:animMotion>
                                  </p:childTnLst>
                                </p:cTn>
                              </p:par>
                              <p:par>
                                <p:cTn id="44" presetID="42" presetClass="path" presetSubtype="0" accel="50000" decel="50000" fill="hold" grpId="0" nodeType="withEffect">
                                  <p:stCondLst>
                                    <p:cond delay="0"/>
                                  </p:stCondLst>
                                  <p:childTnLst>
                                    <p:animMotion origin="layout" path="M 4.16667E-6 -1.91391E-6 L 4.16667E-6 0.02314 " pathEditMode="relative" rAng="0" ptsTypes="AA">
                                      <p:cBhvr>
                                        <p:cTn id="45" dur="700" spd="-100000" fill="hold"/>
                                        <p:tgtEl>
                                          <p:spTgt spid="18"/>
                                        </p:tgtEl>
                                        <p:attrNameLst>
                                          <p:attrName>ppt_x</p:attrName>
                                          <p:attrName>ppt_y</p:attrName>
                                        </p:attrNameLst>
                                      </p:cBhvr>
                                      <p:rCtr x="0" y="12"/>
                                    </p:animMotion>
                                  </p:childTnLst>
                                </p:cTn>
                              </p:par>
                              <p:par>
                                <p:cTn id="46" presetID="64" presetClass="path" presetSubtype="0" accel="50000" decel="50000" fill="hold" grpId="0" nodeType="withEffect">
                                  <p:stCondLst>
                                    <p:cond delay="0"/>
                                  </p:stCondLst>
                                  <p:childTnLst>
                                    <p:animMotion origin="layout" path="M 2.77778E-7 2.36056E-6 L 2.77778E-7 -0.02338 " pathEditMode="relative" rAng="0" ptsTypes="AA">
                                      <p:cBhvr>
                                        <p:cTn id="47" dur="700" spd="-100000" fill="hold"/>
                                        <p:tgtEl>
                                          <p:spTgt spid="10"/>
                                        </p:tgtEl>
                                        <p:attrNameLst>
                                          <p:attrName>ppt_x</p:attrName>
                                          <p:attrName>ppt_y</p:attrName>
                                        </p:attrNameLst>
                                      </p:cBhvr>
                                      <p:rCtr x="0" y="-12"/>
                                    </p:animMotion>
                                  </p:childTnLst>
                                </p:cTn>
                              </p:par>
                              <p:par>
                                <p:cTn id="48" presetID="64" presetClass="path" presetSubtype="0" accel="50000" decel="50000" fill="hold" grpId="0" nodeType="withEffect">
                                  <p:stCondLst>
                                    <p:cond delay="0"/>
                                  </p:stCondLst>
                                  <p:childTnLst>
                                    <p:animMotion origin="layout" path="M -8.33333E-7 2.36056E-6 L -8.33333E-7 -0.02338 " pathEditMode="relative" rAng="0" ptsTypes="AA">
                                      <p:cBhvr>
                                        <p:cTn id="49" dur="700" spd="-100000" fill="hold"/>
                                        <p:tgtEl>
                                          <p:spTgt spid="12"/>
                                        </p:tgtEl>
                                        <p:attrNameLst>
                                          <p:attrName>ppt_x</p:attrName>
                                          <p:attrName>ppt_y</p:attrName>
                                        </p:attrNameLst>
                                      </p:cBhvr>
                                      <p:rCtr x="0" y="-12"/>
                                    </p:animMotion>
                                  </p:childTnLst>
                                </p:cTn>
                              </p:par>
                              <p:par>
                                <p:cTn id="50" presetID="64" presetClass="path" presetSubtype="0" accel="50000" decel="50000" fill="hold" grpId="0" nodeType="withEffect">
                                  <p:stCondLst>
                                    <p:cond delay="0"/>
                                  </p:stCondLst>
                                  <p:childTnLst>
                                    <p:animMotion origin="layout" path="M 4.44444E-6 2.36056E-6 L 4.44444E-6 -0.02338 " pathEditMode="relative" rAng="0" ptsTypes="AA">
                                      <p:cBhvr>
                                        <p:cTn id="51" dur="700" spd="-100000" fill="hold"/>
                                        <p:tgtEl>
                                          <p:spTgt spid="15"/>
                                        </p:tgtEl>
                                        <p:attrNameLst>
                                          <p:attrName>ppt_x</p:attrName>
                                          <p:attrName>ppt_y</p:attrName>
                                        </p:attrNameLst>
                                      </p:cBhvr>
                                      <p:rCtr x="0" y="-12"/>
                                    </p:animMotion>
                                  </p:childTnLst>
                                </p:cTn>
                              </p:par>
                              <p:par>
                                <p:cTn id="52" presetID="64" presetClass="path" presetSubtype="0" accel="50000" decel="50000" fill="hold" grpId="0" nodeType="withEffect">
                                  <p:stCondLst>
                                    <p:cond delay="0"/>
                                  </p:stCondLst>
                                  <p:childTnLst>
                                    <p:animMotion origin="layout" path="M 3.33333E-6 2.36056E-6 L 3.33333E-6 -0.02338 " pathEditMode="relative" rAng="0" ptsTypes="AA">
                                      <p:cBhvr>
                                        <p:cTn id="53" dur="700" spd="-100000" fill="hold"/>
                                        <p:tgtEl>
                                          <p:spTgt spid="17"/>
                                        </p:tgtEl>
                                        <p:attrNameLst>
                                          <p:attrName>ppt_x</p:attrName>
                                          <p:attrName>ppt_y</p:attrName>
                                        </p:attrNameLst>
                                      </p:cBhvr>
                                      <p:rCtr x="0" y="-12"/>
                                    </p:animMotion>
                                  </p:childTnLst>
                                </p:cTn>
                              </p:par>
                            </p:childTnLst>
                          </p:cTn>
                        </p:par>
                        <p:par>
                          <p:cTn id="54" fill="hold">
                            <p:stCondLst>
                              <p:cond delay="1400"/>
                            </p:stCondLst>
                            <p:childTnLst>
                              <p:par>
                                <p:cTn id="55" presetID="10" presetClass="entr" presetSubtype="0" fill="hold" grpId="0" nodeType="afterEffect">
                                  <p:stCondLst>
                                    <p:cond delay="0"/>
                                  </p:stCondLst>
                                  <p:childTnLst>
                                    <p:set>
                                      <p:cBhvr>
                                        <p:cTn id="56" dur="1" fill="hold">
                                          <p:stCondLst>
                                            <p:cond delay="0"/>
                                          </p:stCondLst>
                                        </p:cTn>
                                        <p:tgtEl>
                                          <p:spTgt spid="6"/>
                                        </p:tgtEl>
                                        <p:attrNameLst>
                                          <p:attrName>style.visibility</p:attrName>
                                        </p:attrNameLst>
                                      </p:cBhvr>
                                      <p:to>
                                        <p:strVal val="visible"/>
                                      </p:to>
                                    </p:set>
                                    <p:animEffect transition="in" filter="fade">
                                      <p:cBhvr>
                                        <p:cTn id="57" dur="700"/>
                                        <p:tgtEl>
                                          <p:spTgt spid="6"/>
                                        </p:tgtEl>
                                      </p:cBhvr>
                                    </p:animEffect>
                                  </p:childTnLst>
                                </p:cTn>
                              </p:par>
                              <p:par>
                                <p:cTn id="58" presetID="10" presetClass="entr" presetSubtype="0" fill="hold" grpId="0" nodeType="withEffect">
                                  <p:stCondLst>
                                    <p:cond delay="100"/>
                                  </p:stCondLst>
                                  <p:childTnLst>
                                    <p:set>
                                      <p:cBhvr>
                                        <p:cTn id="59" dur="1" fill="hold">
                                          <p:stCondLst>
                                            <p:cond delay="0"/>
                                          </p:stCondLst>
                                        </p:cTn>
                                        <p:tgtEl>
                                          <p:spTgt spid="4"/>
                                        </p:tgtEl>
                                        <p:attrNameLst>
                                          <p:attrName>style.visibility</p:attrName>
                                        </p:attrNameLst>
                                      </p:cBhvr>
                                      <p:to>
                                        <p:strVal val="visible"/>
                                      </p:to>
                                    </p:set>
                                    <p:animEffect transition="in" filter="fade">
                                      <p:cBhvr>
                                        <p:cTn id="60" dur="700"/>
                                        <p:tgtEl>
                                          <p:spTgt spid="4"/>
                                        </p:tgtEl>
                                      </p:cBhvr>
                                    </p:animEffect>
                                  </p:childTnLst>
                                </p:cTn>
                              </p:par>
                              <p:par>
                                <p:cTn id="61" presetID="10" presetClass="entr" presetSubtype="0" fill="hold" grpId="0" nodeType="withEffect">
                                  <p:stCondLst>
                                    <p:cond delay="200"/>
                                  </p:stCondLst>
                                  <p:childTnLst>
                                    <p:set>
                                      <p:cBhvr>
                                        <p:cTn id="62" dur="1" fill="hold">
                                          <p:stCondLst>
                                            <p:cond delay="0"/>
                                          </p:stCondLst>
                                        </p:cTn>
                                        <p:tgtEl>
                                          <p:spTgt spid="8"/>
                                        </p:tgtEl>
                                        <p:attrNameLst>
                                          <p:attrName>style.visibility</p:attrName>
                                        </p:attrNameLst>
                                      </p:cBhvr>
                                      <p:to>
                                        <p:strVal val="visible"/>
                                      </p:to>
                                    </p:set>
                                    <p:animEffect transition="in" filter="fade">
                                      <p:cBhvr>
                                        <p:cTn id="63" dur="700"/>
                                        <p:tgtEl>
                                          <p:spTgt spid="8"/>
                                        </p:tgtEl>
                                      </p:cBhvr>
                                    </p:animEffect>
                                  </p:childTnLst>
                                </p:cTn>
                              </p:par>
                              <p:par>
                                <p:cTn id="64" presetID="10" presetClass="entr" presetSubtype="0" fill="hold" grpId="0" nodeType="withEffect">
                                  <p:stCondLst>
                                    <p:cond delay="300"/>
                                  </p:stCondLst>
                                  <p:childTnLst>
                                    <p:set>
                                      <p:cBhvr>
                                        <p:cTn id="65" dur="1" fill="hold">
                                          <p:stCondLst>
                                            <p:cond delay="0"/>
                                          </p:stCondLst>
                                        </p:cTn>
                                        <p:tgtEl>
                                          <p:spTgt spid="5"/>
                                        </p:tgtEl>
                                        <p:attrNameLst>
                                          <p:attrName>style.visibility</p:attrName>
                                        </p:attrNameLst>
                                      </p:cBhvr>
                                      <p:to>
                                        <p:strVal val="visible"/>
                                      </p:to>
                                    </p:set>
                                    <p:animEffect transition="in" filter="fade">
                                      <p:cBhvr>
                                        <p:cTn id="66" dur="700"/>
                                        <p:tgtEl>
                                          <p:spTgt spid="5"/>
                                        </p:tgtEl>
                                      </p:cBhvr>
                                    </p:animEffect>
                                  </p:childTnLst>
                                </p:cTn>
                              </p:par>
                              <p:par>
                                <p:cTn id="67" presetID="10" presetClass="entr" presetSubtype="0" fill="hold" grpId="0" nodeType="withEffect">
                                  <p:stCondLst>
                                    <p:cond delay="400"/>
                                  </p:stCondLst>
                                  <p:childTnLst>
                                    <p:set>
                                      <p:cBhvr>
                                        <p:cTn id="68" dur="1" fill="hold">
                                          <p:stCondLst>
                                            <p:cond delay="0"/>
                                          </p:stCondLst>
                                        </p:cTn>
                                        <p:tgtEl>
                                          <p:spTgt spid="7"/>
                                        </p:tgtEl>
                                        <p:attrNameLst>
                                          <p:attrName>style.visibility</p:attrName>
                                        </p:attrNameLst>
                                      </p:cBhvr>
                                      <p:to>
                                        <p:strVal val="visible"/>
                                      </p:to>
                                    </p:set>
                                    <p:animEffect transition="in" filter="fade">
                                      <p:cBhvr>
                                        <p:cTn id="69" dur="7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9" grpId="1" animBg="1"/>
      <p:bldP spid="10" grpId="0" animBg="1"/>
      <p:bldP spid="10" grpId="1" animBg="1"/>
      <p:bldP spid="11" grpId="0" animBg="1"/>
      <p:bldP spid="11" grpId="1" animBg="1"/>
      <p:bldP spid="12" grpId="0" animBg="1"/>
      <p:bldP spid="12" grpId="1" animBg="1"/>
      <p:bldP spid="14" grpId="0" animBg="1"/>
      <p:bldP spid="14" grpId="1" animBg="1"/>
      <p:bldP spid="15" grpId="0" animBg="1"/>
      <p:bldP spid="15" grpId="1" animBg="1"/>
      <p:bldP spid="16" grpId="0" animBg="1"/>
      <p:bldP spid="16" grpId="1" animBg="1"/>
      <p:bldP spid="17" grpId="0" animBg="1"/>
      <p:bldP spid="17" grpId="1" animBg="1"/>
      <p:bldP spid="18" grpId="0" animBg="1"/>
      <p:bldP spid="18" grpId="1" animBg="1"/>
    </p:bld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preserve="1">
  <p:cSld name="Closing Slide-red thank you">
    <p:spTree>
      <p:nvGrpSpPr>
        <p:cNvPr id="1" name=""/>
        <p:cNvGrpSpPr/>
        <p:nvPr/>
      </p:nvGrpSpPr>
      <p:grpSpPr>
        <a:xfrm>
          <a:off x="0" y="0"/>
          <a:ext cx="0" cy="0"/>
          <a:chOff x="0" y="0"/>
          <a:chExt cx="0" cy="0"/>
        </a:xfrm>
      </p:grpSpPr>
      <p:pic>
        <p:nvPicPr>
          <p:cNvPr id="18" name="Picture 17" descr="Complex_Gradient7.jpg"/>
          <p:cNvPicPr>
            <a:picLocks noChangeAspect="1"/>
          </p:cNvPicPr>
          <p:nvPr/>
        </p:nvPicPr>
        <p:blipFill>
          <a:blip r:embed="rId2" cstate="print"/>
          <a:srcRect l="1695" r="14438"/>
          <a:stretch>
            <a:fillRect/>
          </a:stretch>
        </p:blipFill>
        <p:spPr>
          <a:xfrm>
            <a:off x="0" y="0"/>
            <a:ext cx="9144000" cy="6858000"/>
          </a:xfrm>
          <a:prstGeom prst="rect">
            <a:avLst/>
          </a:prstGeom>
        </p:spPr>
      </p:pic>
      <p:sp>
        <p:nvSpPr>
          <p:cNvPr id="34" name="TextBox 33"/>
          <p:cNvSpPr txBox="1"/>
          <p:nvPr/>
        </p:nvSpPr>
        <p:spPr>
          <a:xfrm>
            <a:off x="644691" y="3060488"/>
            <a:ext cx="2437270" cy="646331"/>
          </a:xfrm>
          <a:prstGeom prst="rect">
            <a:avLst/>
          </a:prstGeom>
          <a:noFill/>
        </p:spPr>
        <p:txBody>
          <a:bodyPr wrap="none" rtlCol="0">
            <a:spAutoFit/>
          </a:bodyPr>
          <a:lstStyle/>
          <a:p>
            <a:r>
              <a:rPr lang="en-US" sz="3600" dirty="0" smtClean="0">
                <a:solidFill>
                  <a:srgbClr val="FFFFFF"/>
                </a:solidFill>
                <a:latin typeface="+mj-lt"/>
              </a:rPr>
              <a:t>Thank you.</a:t>
            </a:r>
            <a:endParaRPr lang="en-US" sz="3600" dirty="0">
              <a:solidFill>
                <a:srgbClr val="FFFFFF"/>
              </a:solidFill>
              <a:latin typeface="+mj-lt"/>
            </a:endParaRPr>
          </a:p>
        </p:txBody>
      </p:sp>
      <p:sp>
        <p:nvSpPr>
          <p:cNvPr id="19" name="Rectangle 18"/>
          <p:cNvSpPr>
            <a:spLocks noChangeArrowheads="1"/>
          </p:cNvSpPr>
          <p:nvPr/>
        </p:nvSpPr>
        <p:spPr bwMode="black">
          <a:xfrm>
            <a:off x="6312989" y="3708603"/>
            <a:ext cx="116616" cy="441827"/>
          </a:xfrm>
          <a:prstGeom prst="rect">
            <a:avLst/>
          </a:prstGeom>
          <a:solidFill>
            <a:schemeClr val="bg1"/>
          </a:solidFill>
          <a:ln w="9525">
            <a:noFill/>
            <a:miter lim="800000"/>
            <a:headEnd/>
            <a:tailEnd/>
          </a:ln>
        </p:spPr>
        <p:txBody>
          <a:bodyPr/>
          <a:lstStyle/>
          <a:p>
            <a:endParaRPr lang="en-US">
              <a:solidFill>
                <a:srgbClr val="0096D6"/>
              </a:solidFill>
              <a:latin typeface="+mj-lt"/>
            </a:endParaRPr>
          </a:p>
        </p:txBody>
      </p:sp>
      <p:sp>
        <p:nvSpPr>
          <p:cNvPr id="35" name="Freeform 34"/>
          <p:cNvSpPr>
            <a:spLocks/>
          </p:cNvSpPr>
          <p:nvPr/>
        </p:nvSpPr>
        <p:spPr bwMode="black">
          <a:xfrm>
            <a:off x="6992342" y="3697605"/>
            <a:ext cx="337642" cy="466297"/>
          </a:xfrm>
          <a:custGeom>
            <a:avLst/>
            <a:gdLst/>
            <a:ahLst/>
            <a:cxnLst>
              <a:cxn ang="0">
                <a:pos x="58" y="24"/>
              </a:cxn>
              <a:cxn ang="0">
                <a:pos x="42" y="20"/>
              </a:cxn>
              <a:cxn ang="0">
                <a:pos x="21" y="40"/>
              </a:cxn>
              <a:cxn ang="0">
                <a:pos x="42" y="60"/>
              </a:cxn>
              <a:cxn ang="0">
                <a:pos x="58" y="56"/>
              </a:cxn>
              <a:cxn ang="0">
                <a:pos x="58" y="77"/>
              </a:cxn>
              <a:cxn ang="0">
                <a:pos x="41" y="80"/>
              </a:cxn>
              <a:cxn ang="0">
                <a:pos x="0" y="40"/>
              </a:cxn>
              <a:cxn ang="0">
                <a:pos x="41" y="0"/>
              </a:cxn>
              <a:cxn ang="0">
                <a:pos x="58" y="3"/>
              </a:cxn>
              <a:cxn ang="0">
                <a:pos x="58" y="24"/>
              </a:cxn>
            </a:cxnLst>
            <a:rect l="0" t="0" r="r" b="b"/>
            <a:pathLst>
              <a:path w="58" h="80">
                <a:moveTo>
                  <a:pt x="58" y="24"/>
                </a:moveTo>
                <a:cubicBezTo>
                  <a:pt x="58" y="23"/>
                  <a:pt x="51" y="20"/>
                  <a:pt x="42" y="20"/>
                </a:cubicBezTo>
                <a:cubicBezTo>
                  <a:pt x="30" y="20"/>
                  <a:pt x="21" y="28"/>
                  <a:pt x="21" y="40"/>
                </a:cubicBezTo>
                <a:cubicBezTo>
                  <a:pt x="21" y="51"/>
                  <a:pt x="29" y="60"/>
                  <a:pt x="42" y="60"/>
                </a:cubicBezTo>
                <a:cubicBezTo>
                  <a:pt x="51" y="60"/>
                  <a:pt x="57" y="57"/>
                  <a:pt x="58" y="56"/>
                </a:cubicBezTo>
                <a:cubicBezTo>
                  <a:pt x="58" y="77"/>
                  <a:pt x="58" y="77"/>
                  <a:pt x="58" y="77"/>
                </a:cubicBezTo>
                <a:cubicBezTo>
                  <a:pt x="56" y="78"/>
                  <a:pt x="49" y="80"/>
                  <a:pt x="41" y="80"/>
                </a:cubicBezTo>
                <a:cubicBezTo>
                  <a:pt x="19" y="80"/>
                  <a:pt x="0" y="65"/>
                  <a:pt x="0" y="40"/>
                </a:cubicBezTo>
                <a:cubicBezTo>
                  <a:pt x="0" y="17"/>
                  <a:pt x="17" y="0"/>
                  <a:pt x="41" y="0"/>
                </a:cubicBezTo>
                <a:cubicBezTo>
                  <a:pt x="50" y="0"/>
                  <a:pt x="56" y="3"/>
                  <a:pt x="58" y="3"/>
                </a:cubicBezTo>
                <a:lnTo>
                  <a:pt x="58" y="24"/>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36" name="Freeform 35"/>
          <p:cNvSpPr>
            <a:spLocks/>
          </p:cNvSpPr>
          <p:nvPr/>
        </p:nvSpPr>
        <p:spPr bwMode="black">
          <a:xfrm>
            <a:off x="5824831" y="3697605"/>
            <a:ext cx="337642" cy="466297"/>
          </a:xfrm>
          <a:custGeom>
            <a:avLst/>
            <a:gdLst/>
            <a:ahLst/>
            <a:cxnLst>
              <a:cxn ang="0">
                <a:pos x="58" y="24"/>
              </a:cxn>
              <a:cxn ang="0">
                <a:pos x="42" y="20"/>
              </a:cxn>
              <a:cxn ang="0">
                <a:pos x="21" y="40"/>
              </a:cxn>
              <a:cxn ang="0">
                <a:pos x="42" y="60"/>
              </a:cxn>
              <a:cxn ang="0">
                <a:pos x="58" y="56"/>
              </a:cxn>
              <a:cxn ang="0">
                <a:pos x="58" y="77"/>
              </a:cxn>
              <a:cxn ang="0">
                <a:pos x="40" y="80"/>
              </a:cxn>
              <a:cxn ang="0">
                <a:pos x="0" y="40"/>
              </a:cxn>
              <a:cxn ang="0">
                <a:pos x="40" y="0"/>
              </a:cxn>
              <a:cxn ang="0">
                <a:pos x="58" y="3"/>
              </a:cxn>
              <a:cxn ang="0">
                <a:pos x="58" y="24"/>
              </a:cxn>
            </a:cxnLst>
            <a:rect l="0" t="0" r="r" b="b"/>
            <a:pathLst>
              <a:path w="58" h="80">
                <a:moveTo>
                  <a:pt x="58" y="24"/>
                </a:moveTo>
                <a:cubicBezTo>
                  <a:pt x="57" y="23"/>
                  <a:pt x="51" y="20"/>
                  <a:pt x="42" y="20"/>
                </a:cubicBezTo>
                <a:cubicBezTo>
                  <a:pt x="29" y="20"/>
                  <a:pt x="21" y="28"/>
                  <a:pt x="21" y="40"/>
                </a:cubicBezTo>
                <a:cubicBezTo>
                  <a:pt x="21" y="51"/>
                  <a:pt x="29" y="60"/>
                  <a:pt x="42" y="60"/>
                </a:cubicBezTo>
                <a:cubicBezTo>
                  <a:pt x="51" y="60"/>
                  <a:pt x="57" y="57"/>
                  <a:pt x="58" y="56"/>
                </a:cubicBezTo>
                <a:cubicBezTo>
                  <a:pt x="58" y="77"/>
                  <a:pt x="58" y="77"/>
                  <a:pt x="58" y="77"/>
                </a:cubicBezTo>
                <a:cubicBezTo>
                  <a:pt x="56" y="78"/>
                  <a:pt x="49" y="80"/>
                  <a:pt x="40" y="80"/>
                </a:cubicBezTo>
                <a:cubicBezTo>
                  <a:pt x="19" y="80"/>
                  <a:pt x="0" y="65"/>
                  <a:pt x="0" y="40"/>
                </a:cubicBezTo>
                <a:cubicBezTo>
                  <a:pt x="0" y="17"/>
                  <a:pt x="17" y="0"/>
                  <a:pt x="40" y="0"/>
                </a:cubicBezTo>
                <a:cubicBezTo>
                  <a:pt x="49" y="0"/>
                  <a:pt x="56" y="3"/>
                  <a:pt x="58" y="3"/>
                </a:cubicBezTo>
                <a:lnTo>
                  <a:pt x="58" y="24"/>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37" name="Freeform 36"/>
          <p:cNvSpPr>
            <a:spLocks noEditPoints="1"/>
          </p:cNvSpPr>
          <p:nvPr/>
        </p:nvSpPr>
        <p:spPr bwMode="black">
          <a:xfrm>
            <a:off x="7452023" y="3697605"/>
            <a:ext cx="463750" cy="466297"/>
          </a:xfrm>
          <a:custGeom>
            <a:avLst/>
            <a:gdLst/>
            <a:ahLst/>
            <a:cxnLst>
              <a:cxn ang="0">
                <a:pos x="80" y="40"/>
              </a:cxn>
              <a:cxn ang="0">
                <a:pos x="40" y="80"/>
              </a:cxn>
              <a:cxn ang="0">
                <a:pos x="0" y="40"/>
              </a:cxn>
              <a:cxn ang="0">
                <a:pos x="40" y="0"/>
              </a:cxn>
              <a:cxn ang="0">
                <a:pos x="80" y="40"/>
              </a:cxn>
              <a:cxn ang="0">
                <a:pos x="40" y="20"/>
              </a:cxn>
              <a:cxn ang="0">
                <a:pos x="20" y="40"/>
              </a:cxn>
              <a:cxn ang="0">
                <a:pos x="40" y="60"/>
              </a:cxn>
              <a:cxn ang="0">
                <a:pos x="60" y="40"/>
              </a:cxn>
              <a:cxn ang="0">
                <a:pos x="40" y="20"/>
              </a:cxn>
            </a:cxnLst>
            <a:rect l="0" t="0" r="r" b="b"/>
            <a:pathLst>
              <a:path w="80" h="80">
                <a:moveTo>
                  <a:pt x="80" y="40"/>
                </a:moveTo>
                <a:cubicBezTo>
                  <a:pt x="80" y="62"/>
                  <a:pt x="64" y="80"/>
                  <a:pt x="40" y="80"/>
                </a:cubicBezTo>
                <a:cubicBezTo>
                  <a:pt x="16" y="80"/>
                  <a:pt x="0" y="62"/>
                  <a:pt x="0" y="40"/>
                </a:cubicBezTo>
                <a:cubicBezTo>
                  <a:pt x="0" y="18"/>
                  <a:pt x="16" y="0"/>
                  <a:pt x="40" y="0"/>
                </a:cubicBezTo>
                <a:cubicBezTo>
                  <a:pt x="64" y="0"/>
                  <a:pt x="80" y="18"/>
                  <a:pt x="80" y="40"/>
                </a:cubicBezTo>
                <a:moveTo>
                  <a:pt x="40" y="20"/>
                </a:moveTo>
                <a:cubicBezTo>
                  <a:pt x="29" y="20"/>
                  <a:pt x="20" y="29"/>
                  <a:pt x="20" y="40"/>
                </a:cubicBezTo>
                <a:cubicBezTo>
                  <a:pt x="20" y="51"/>
                  <a:pt x="29" y="60"/>
                  <a:pt x="40" y="60"/>
                </a:cubicBezTo>
                <a:cubicBezTo>
                  <a:pt x="51" y="60"/>
                  <a:pt x="60" y="51"/>
                  <a:pt x="60" y="40"/>
                </a:cubicBezTo>
                <a:cubicBezTo>
                  <a:pt x="60" y="29"/>
                  <a:pt x="51" y="20"/>
                  <a:pt x="40" y="20"/>
                </a:cubicBezTo>
              </a:path>
            </a:pathLst>
          </a:custGeom>
          <a:solidFill>
            <a:schemeClr val="bg1"/>
          </a:solidFill>
          <a:ln w="9525">
            <a:noFill/>
            <a:round/>
            <a:headEnd/>
            <a:tailEnd/>
          </a:ln>
        </p:spPr>
        <p:txBody>
          <a:bodyPr/>
          <a:lstStyle/>
          <a:p>
            <a:endParaRPr lang="en-US">
              <a:solidFill>
                <a:srgbClr val="0096D6"/>
              </a:solidFill>
              <a:latin typeface="+mj-lt"/>
            </a:endParaRPr>
          </a:p>
        </p:txBody>
      </p:sp>
      <p:sp>
        <p:nvSpPr>
          <p:cNvPr id="38" name="Freeform 37"/>
          <p:cNvSpPr>
            <a:spLocks/>
          </p:cNvSpPr>
          <p:nvPr/>
        </p:nvSpPr>
        <p:spPr bwMode="black">
          <a:xfrm>
            <a:off x="6580117" y="3697605"/>
            <a:ext cx="302387" cy="466297"/>
          </a:xfrm>
          <a:custGeom>
            <a:avLst/>
            <a:gdLst/>
            <a:ahLst/>
            <a:cxnLst>
              <a:cxn ang="0">
                <a:pos x="47" y="19"/>
              </a:cxn>
              <a:cxn ang="0">
                <a:pos x="32" y="17"/>
              </a:cxn>
              <a:cxn ang="0">
                <a:pos x="20" y="23"/>
              </a:cxn>
              <a:cxn ang="0">
                <a:pos x="29" y="30"/>
              </a:cxn>
              <a:cxn ang="0">
                <a:pos x="34" y="32"/>
              </a:cxn>
              <a:cxn ang="0">
                <a:pos x="52" y="54"/>
              </a:cxn>
              <a:cxn ang="0">
                <a:pos x="21" y="80"/>
              </a:cxn>
              <a:cxn ang="0">
                <a:pos x="0" y="77"/>
              </a:cxn>
              <a:cxn ang="0">
                <a:pos x="0" y="60"/>
              </a:cxn>
              <a:cxn ang="0">
                <a:pos x="18" y="63"/>
              </a:cxn>
              <a:cxn ang="0">
                <a:pos x="32" y="56"/>
              </a:cxn>
              <a:cxn ang="0">
                <a:pos x="23" y="48"/>
              </a:cxn>
              <a:cxn ang="0">
                <a:pos x="19" y="47"/>
              </a:cxn>
              <a:cxn ang="0">
                <a:pos x="0" y="24"/>
              </a:cxn>
              <a:cxn ang="0">
                <a:pos x="28" y="0"/>
              </a:cxn>
              <a:cxn ang="0">
                <a:pos x="47" y="3"/>
              </a:cxn>
              <a:cxn ang="0">
                <a:pos x="47" y="19"/>
              </a:cxn>
            </a:cxnLst>
            <a:rect l="0" t="0" r="r" b="b"/>
            <a:pathLst>
              <a:path w="52" h="80">
                <a:moveTo>
                  <a:pt x="47" y="19"/>
                </a:moveTo>
                <a:cubicBezTo>
                  <a:pt x="47" y="19"/>
                  <a:pt x="38" y="17"/>
                  <a:pt x="32" y="17"/>
                </a:cubicBezTo>
                <a:cubicBezTo>
                  <a:pt x="24" y="17"/>
                  <a:pt x="20" y="19"/>
                  <a:pt x="20" y="23"/>
                </a:cubicBezTo>
                <a:cubicBezTo>
                  <a:pt x="20" y="28"/>
                  <a:pt x="26" y="29"/>
                  <a:pt x="29" y="30"/>
                </a:cubicBezTo>
                <a:cubicBezTo>
                  <a:pt x="34" y="32"/>
                  <a:pt x="34" y="32"/>
                  <a:pt x="34" y="32"/>
                </a:cubicBezTo>
                <a:cubicBezTo>
                  <a:pt x="47" y="36"/>
                  <a:pt x="52" y="45"/>
                  <a:pt x="52" y="54"/>
                </a:cubicBezTo>
                <a:cubicBezTo>
                  <a:pt x="52" y="73"/>
                  <a:pt x="35" y="80"/>
                  <a:pt x="21" y="80"/>
                </a:cubicBezTo>
                <a:cubicBezTo>
                  <a:pt x="10" y="80"/>
                  <a:pt x="1" y="78"/>
                  <a:pt x="0" y="77"/>
                </a:cubicBezTo>
                <a:cubicBezTo>
                  <a:pt x="0" y="60"/>
                  <a:pt x="0" y="60"/>
                  <a:pt x="0" y="60"/>
                </a:cubicBezTo>
                <a:cubicBezTo>
                  <a:pt x="2" y="60"/>
                  <a:pt x="10" y="63"/>
                  <a:pt x="18" y="63"/>
                </a:cubicBezTo>
                <a:cubicBezTo>
                  <a:pt x="28" y="63"/>
                  <a:pt x="32" y="60"/>
                  <a:pt x="32" y="56"/>
                </a:cubicBezTo>
                <a:cubicBezTo>
                  <a:pt x="32" y="52"/>
                  <a:pt x="28" y="49"/>
                  <a:pt x="23" y="48"/>
                </a:cubicBezTo>
                <a:cubicBezTo>
                  <a:pt x="22" y="48"/>
                  <a:pt x="21" y="47"/>
                  <a:pt x="19" y="47"/>
                </a:cubicBezTo>
                <a:cubicBezTo>
                  <a:pt x="9" y="43"/>
                  <a:pt x="0" y="37"/>
                  <a:pt x="0" y="24"/>
                </a:cubicBezTo>
                <a:cubicBezTo>
                  <a:pt x="0" y="10"/>
                  <a:pt x="10" y="0"/>
                  <a:pt x="28" y="0"/>
                </a:cubicBezTo>
                <a:cubicBezTo>
                  <a:pt x="37" y="0"/>
                  <a:pt x="46" y="3"/>
                  <a:pt x="47" y="3"/>
                </a:cubicBezTo>
                <a:lnTo>
                  <a:pt x="47" y="1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39" name="Freeform 38"/>
          <p:cNvSpPr>
            <a:spLocks/>
          </p:cNvSpPr>
          <p:nvPr/>
        </p:nvSpPr>
        <p:spPr bwMode="black">
          <a:xfrm>
            <a:off x="5592955" y="3082440"/>
            <a:ext cx="109835" cy="227032"/>
          </a:xfrm>
          <a:custGeom>
            <a:avLst/>
            <a:gdLst/>
            <a:ahLst/>
            <a:cxnLst>
              <a:cxn ang="0">
                <a:pos x="19" y="10"/>
              </a:cxn>
              <a:cxn ang="0">
                <a:pos x="10" y="0"/>
              </a:cxn>
              <a:cxn ang="0">
                <a:pos x="0" y="10"/>
              </a:cxn>
              <a:cxn ang="0">
                <a:pos x="0" y="30"/>
              </a:cxn>
              <a:cxn ang="0">
                <a:pos x="10" y="39"/>
              </a:cxn>
              <a:cxn ang="0">
                <a:pos x="19" y="30"/>
              </a:cxn>
              <a:cxn ang="0">
                <a:pos x="19" y="10"/>
              </a:cxn>
            </a:cxnLst>
            <a:rect l="0" t="0" r="r" b="b"/>
            <a:pathLst>
              <a:path w="19" h="39">
                <a:moveTo>
                  <a:pt x="19" y="10"/>
                </a:moveTo>
                <a:cubicBezTo>
                  <a:pt x="19" y="4"/>
                  <a:pt x="15" y="0"/>
                  <a:pt x="10" y="0"/>
                </a:cubicBezTo>
                <a:cubicBezTo>
                  <a:pt x="4" y="0"/>
                  <a:pt x="0" y="4"/>
                  <a:pt x="0" y="10"/>
                </a:cubicBezTo>
                <a:cubicBezTo>
                  <a:pt x="0" y="30"/>
                  <a:pt x="0" y="30"/>
                  <a:pt x="0" y="30"/>
                </a:cubicBezTo>
                <a:cubicBezTo>
                  <a:pt x="0" y="35"/>
                  <a:pt x="4" y="39"/>
                  <a:pt x="10" y="39"/>
                </a:cubicBezTo>
                <a:cubicBezTo>
                  <a:pt x="15" y="39"/>
                  <a:pt x="19" y="35"/>
                  <a:pt x="19" y="30"/>
                </a:cubicBezTo>
                <a:lnTo>
                  <a:pt x="19" y="10"/>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40" name="Freeform 39"/>
          <p:cNvSpPr>
            <a:spLocks/>
          </p:cNvSpPr>
          <p:nvPr/>
        </p:nvSpPr>
        <p:spPr bwMode="black">
          <a:xfrm>
            <a:off x="5900764" y="2930180"/>
            <a:ext cx="109835" cy="379291"/>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4" y="0"/>
                  <a:pt x="9" y="0"/>
                </a:cubicBezTo>
                <a:cubicBezTo>
                  <a:pt x="4" y="0"/>
                  <a:pt x="0" y="4"/>
                  <a:pt x="0" y="9"/>
                </a:cubicBezTo>
                <a:cubicBezTo>
                  <a:pt x="0" y="56"/>
                  <a:pt x="0" y="56"/>
                  <a:pt x="0" y="56"/>
                </a:cubicBezTo>
                <a:cubicBezTo>
                  <a:pt x="0" y="61"/>
                  <a:pt x="4" y="65"/>
                  <a:pt x="9" y="65"/>
                </a:cubicBezTo>
                <a:cubicBezTo>
                  <a:pt x="14"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41" name="Freeform 40"/>
          <p:cNvSpPr>
            <a:spLocks/>
          </p:cNvSpPr>
          <p:nvPr/>
        </p:nvSpPr>
        <p:spPr bwMode="black">
          <a:xfrm>
            <a:off x="6203154" y="2720822"/>
            <a:ext cx="109835" cy="698767"/>
          </a:xfrm>
          <a:custGeom>
            <a:avLst/>
            <a:gdLst/>
            <a:ahLst/>
            <a:cxnLst>
              <a:cxn ang="0">
                <a:pos x="19" y="9"/>
              </a:cxn>
              <a:cxn ang="0">
                <a:pos x="10" y="0"/>
              </a:cxn>
              <a:cxn ang="0">
                <a:pos x="0" y="9"/>
              </a:cxn>
              <a:cxn ang="0">
                <a:pos x="0" y="111"/>
              </a:cxn>
              <a:cxn ang="0">
                <a:pos x="10" y="120"/>
              </a:cxn>
              <a:cxn ang="0">
                <a:pos x="19" y="111"/>
              </a:cxn>
              <a:cxn ang="0">
                <a:pos x="19" y="9"/>
              </a:cxn>
            </a:cxnLst>
            <a:rect l="0" t="0" r="r" b="b"/>
            <a:pathLst>
              <a:path w="19" h="120">
                <a:moveTo>
                  <a:pt x="19" y="9"/>
                </a:moveTo>
                <a:cubicBezTo>
                  <a:pt x="19" y="4"/>
                  <a:pt x="15" y="0"/>
                  <a:pt x="10" y="0"/>
                </a:cubicBezTo>
                <a:cubicBezTo>
                  <a:pt x="5" y="0"/>
                  <a:pt x="0" y="4"/>
                  <a:pt x="0" y="9"/>
                </a:cubicBezTo>
                <a:cubicBezTo>
                  <a:pt x="0" y="111"/>
                  <a:pt x="0" y="111"/>
                  <a:pt x="0" y="111"/>
                </a:cubicBezTo>
                <a:cubicBezTo>
                  <a:pt x="0" y="116"/>
                  <a:pt x="5" y="120"/>
                  <a:pt x="10" y="120"/>
                </a:cubicBezTo>
                <a:cubicBezTo>
                  <a:pt x="15" y="120"/>
                  <a:pt x="19" y="116"/>
                  <a:pt x="19" y="111"/>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42" name="Freeform 41"/>
          <p:cNvSpPr>
            <a:spLocks/>
          </p:cNvSpPr>
          <p:nvPr/>
        </p:nvSpPr>
        <p:spPr bwMode="black">
          <a:xfrm>
            <a:off x="6510963" y="2930181"/>
            <a:ext cx="109835" cy="379292"/>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5" y="0"/>
                  <a:pt x="9" y="0"/>
                </a:cubicBezTo>
                <a:cubicBezTo>
                  <a:pt x="4" y="0"/>
                  <a:pt x="0" y="4"/>
                  <a:pt x="0" y="9"/>
                </a:cubicBezTo>
                <a:cubicBezTo>
                  <a:pt x="0" y="56"/>
                  <a:pt x="0" y="56"/>
                  <a:pt x="0" y="56"/>
                </a:cubicBezTo>
                <a:cubicBezTo>
                  <a:pt x="0" y="61"/>
                  <a:pt x="4" y="65"/>
                  <a:pt x="9" y="65"/>
                </a:cubicBezTo>
                <a:cubicBezTo>
                  <a:pt x="15"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43" name="Freeform 42"/>
          <p:cNvSpPr>
            <a:spLocks/>
          </p:cNvSpPr>
          <p:nvPr/>
        </p:nvSpPr>
        <p:spPr bwMode="black">
          <a:xfrm>
            <a:off x="6811994" y="3082440"/>
            <a:ext cx="116616" cy="227031"/>
          </a:xfrm>
          <a:custGeom>
            <a:avLst/>
            <a:gdLst/>
            <a:ahLst/>
            <a:cxnLst>
              <a:cxn ang="0">
                <a:pos x="20" y="10"/>
              </a:cxn>
              <a:cxn ang="0">
                <a:pos x="10" y="0"/>
              </a:cxn>
              <a:cxn ang="0">
                <a:pos x="0" y="10"/>
              </a:cxn>
              <a:cxn ang="0">
                <a:pos x="0" y="30"/>
              </a:cxn>
              <a:cxn ang="0">
                <a:pos x="10" y="39"/>
              </a:cxn>
              <a:cxn ang="0">
                <a:pos x="20" y="30"/>
              </a:cxn>
              <a:cxn ang="0">
                <a:pos x="20" y="10"/>
              </a:cxn>
            </a:cxnLst>
            <a:rect l="0" t="0" r="r" b="b"/>
            <a:pathLst>
              <a:path w="20" h="39">
                <a:moveTo>
                  <a:pt x="20" y="10"/>
                </a:moveTo>
                <a:cubicBezTo>
                  <a:pt x="20" y="4"/>
                  <a:pt x="15" y="0"/>
                  <a:pt x="10" y="0"/>
                </a:cubicBezTo>
                <a:cubicBezTo>
                  <a:pt x="5" y="0"/>
                  <a:pt x="0" y="4"/>
                  <a:pt x="0" y="10"/>
                </a:cubicBezTo>
                <a:cubicBezTo>
                  <a:pt x="0" y="30"/>
                  <a:pt x="0" y="30"/>
                  <a:pt x="0" y="30"/>
                </a:cubicBezTo>
                <a:cubicBezTo>
                  <a:pt x="0" y="35"/>
                  <a:pt x="5" y="39"/>
                  <a:pt x="10" y="39"/>
                </a:cubicBezTo>
                <a:cubicBezTo>
                  <a:pt x="15" y="39"/>
                  <a:pt x="20" y="35"/>
                  <a:pt x="20" y="30"/>
                </a:cubicBezTo>
                <a:lnTo>
                  <a:pt x="20" y="10"/>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44" name="Freeform 43"/>
          <p:cNvSpPr>
            <a:spLocks/>
          </p:cNvSpPr>
          <p:nvPr/>
        </p:nvSpPr>
        <p:spPr bwMode="black">
          <a:xfrm>
            <a:off x="7119806" y="2930181"/>
            <a:ext cx="111191" cy="379290"/>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4" y="0"/>
                  <a:pt x="0" y="4"/>
                  <a:pt x="0" y="9"/>
                </a:cubicBezTo>
                <a:cubicBezTo>
                  <a:pt x="0" y="56"/>
                  <a:pt x="0" y="56"/>
                  <a:pt x="0" y="56"/>
                </a:cubicBezTo>
                <a:cubicBezTo>
                  <a:pt x="0" y="61"/>
                  <a:pt x="4" y="65"/>
                  <a:pt x="10" y="65"/>
                </a:cubicBezTo>
                <a:cubicBezTo>
                  <a:pt x="15"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45" name="Freeform 44"/>
          <p:cNvSpPr>
            <a:spLocks/>
          </p:cNvSpPr>
          <p:nvPr/>
        </p:nvSpPr>
        <p:spPr bwMode="black">
          <a:xfrm>
            <a:off x="7427618" y="2720823"/>
            <a:ext cx="111191" cy="698766"/>
          </a:xfrm>
          <a:custGeom>
            <a:avLst/>
            <a:gdLst/>
            <a:ahLst/>
            <a:cxnLst>
              <a:cxn ang="0">
                <a:pos x="19" y="9"/>
              </a:cxn>
              <a:cxn ang="0">
                <a:pos x="9" y="0"/>
              </a:cxn>
              <a:cxn ang="0">
                <a:pos x="0" y="9"/>
              </a:cxn>
              <a:cxn ang="0">
                <a:pos x="0" y="111"/>
              </a:cxn>
              <a:cxn ang="0">
                <a:pos x="9" y="120"/>
              </a:cxn>
              <a:cxn ang="0">
                <a:pos x="19" y="111"/>
              </a:cxn>
              <a:cxn ang="0">
                <a:pos x="19" y="9"/>
              </a:cxn>
            </a:cxnLst>
            <a:rect l="0" t="0" r="r" b="b"/>
            <a:pathLst>
              <a:path w="19" h="120">
                <a:moveTo>
                  <a:pt x="19" y="9"/>
                </a:moveTo>
                <a:cubicBezTo>
                  <a:pt x="19" y="4"/>
                  <a:pt x="15" y="0"/>
                  <a:pt x="9" y="0"/>
                </a:cubicBezTo>
                <a:cubicBezTo>
                  <a:pt x="4" y="0"/>
                  <a:pt x="0" y="4"/>
                  <a:pt x="0" y="9"/>
                </a:cubicBezTo>
                <a:cubicBezTo>
                  <a:pt x="0" y="111"/>
                  <a:pt x="0" y="111"/>
                  <a:pt x="0" y="111"/>
                </a:cubicBezTo>
                <a:cubicBezTo>
                  <a:pt x="0" y="116"/>
                  <a:pt x="4" y="120"/>
                  <a:pt x="9" y="120"/>
                </a:cubicBezTo>
                <a:cubicBezTo>
                  <a:pt x="15" y="120"/>
                  <a:pt x="19" y="116"/>
                  <a:pt x="19" y="111"/>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46" name="Freeform 45"/>
          <p:cNvSpPr>
            <a:spLocks/>
          </p:cNvSpPr>
          <p:nvPr/>
        </p:nvSpPr>
        <p:spPr bwMode="black">
          <a:xfrm>
            <a:off x="7730002" y="2930181"/>
            <a:ext cx="111191" cy="379290"/>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5" y="0"/>
                  <a:pt x="0" y="4"/>
                  <a:pt x="0" y="9"/>
                </a:cubicBezTo>
                <a:cubicBezTo>
                  <a:pt x="0" y="56"/>
                  <a:pt x="0" y="56"/>
                  <a:pt x="0" y="56"/>
                </a:cubicBezTo>
                <a:cubicBezTo>
                  <a:pt x="0" y="61"/>
                  <a:pt x="5" y="65"/>
                  <a:pt x="10" y="65"/>
                </a:cubicBezTo>
                <a:cubicBezTo>
                  <a:pt x="15"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47" name="Freeform 46"/>
          <p:cNvSpPr>
            <a:spLocks/>
          </p:cNvSpPr>
          <p:nvPr/>
        </p:nvSpPr>
        <p:spPr bwMode="black">
          <a:xfrm>
            <a:off x="8037814" y="3082440"/>
            <a:ext cx="111191" cy="227031"/>
          </a:xfrm>
          <a:custGeom>
            <a:avLst/>
            <a:gdLst/>
            <a:ahLst/>
            <a:cxnLst>
              <a:cxn ang="0">
                <a:pos x="19" y="10"/>
              </a:cxn>
              <a:cxn ang="0">
                <a:pos x="9" y="0"/>
              </a:cxn>
              <a:cxn ang="0">
                <a:pos x="0" y="10"/>
              </a:cxn>
              <a:cxn ang="0">
                <a:pos x="0" y="30"/>
              </a:cxn>
              <a:cxn ang="0">
                <a:pos x="9" y="39"/>
              </a:cxn>
              <a:cxn ang="0">
                <a:pos x="19" y="30"/>
              </a:cxn>
              <a:cxn ang="0">
                <a:pos x="19" y="10"/>
              </a:cxn>
            </a:cxnLst>
            <a:rect l="0" t="0" r="r" b="b"/>
            <a:pathLst>
              <a:path w="19" h="39">
                <a:moveTo>
                  <a:pt x="19" y="10"/>
                </a:moveTo>
                <a:cubicBezTo>
                  <a:pt x="19" y="4"/>
                  <a:pt x="15" y="0"/>
                  <a:pt x="9" y="0"/>
                </a:cubicBezTo>
                <a:cubicBezTo>
                  <a:pt x="4" y="0"/>
                  <a:pt x="0" y="4"/>
                  <a:pt x="0" y="10"/>
                </a:cubicBezTo>
                <a:cubicBezTo>
                  <a:pt x="0" y="30"/>
                  <a:pt x="0" y="30"/>
                  <a:pt x="0" y="30"/>
                </a:cubicBezTo>
                <a:cubicBezTo>
                  <a:pt x="0" y="35"/>
                  <a:pt x="4" y="39"/>
                  <a:pt x="9" y="39"/>
                </a:cubicBezTo>
                <a:cubicBezTo>
                  <a:pt x="15" y="39"/>
                  <a:pt x="19" y="35"/>
                  <a:pt x="19" y="30"/>
                </a:cubicBezTo>
                <a:lnTo>
                  <a:pt x="19" y="10"/>
                </a:lnTo>
                <a:close/>
              </a:path>
            </a:pathLst>
          </a:custGeom>
          <a:solidFill>
            <a:schemeClr val="bg1"/>
          </a:solidFill>
          <a:ln w="9525">
            <a:noFill/>
            <a:round/>
            <a:headEnd/>
            <a:tailEnd/>
          </a:ln>
        </p:spPr>
        <p:txBody>
          <a:bodyPr/>
          <a:lstStyle/>
          <a:p>
            <a:endParaRPr lang="en-US">
              <a:solidFill>
                <a:srgbClr val="0096D6"/>
              </a:solidFill>
              <a:latin typeface="+mj-lt"/>
            </a:endParaRP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700"/>
                                        <p:tgtEl>
                                          <p:spTgt spid="18"/>
                                        </p:tgtEl>
                                      </p:cBhvr>
                                    </p:animEffect>
                                  </p:childTnLst>
                                </p:cTn>
                              </p:par>
                            </p:childTnLst>
                          </p:cTn>
                        </p:par>
                        <p:par>
                          <p:cTn id="8" fill="hold">
                            <p:stCondLst>
                              <p:cond delay="700"/>
                            </p:stCondLst>
                            <p:childTnLst>
                              <p:par>
                                <p:cTn id="9" presetID="10" presetClass="entr" presetSubtype="0" fill="hold" grpId="0" nodeType="afterEffect">
                                  <p:stCondLst>
                                    <p:cond delay="0"/>
                                  </p:stCondLst>
                                  <p:iterate type="lt">
                                    <p:tmPct val="6250"/>
                                  </p:iterate>
                                  <p:childTnLst>
                                    <p:set>
                                      <p:cBhvr>
                                        <p:cTn id="10" dur="1" fill="hold">
                                          <p:stCondLst>
                                            <p:cond delay="0"/>
                                          </p:stCondLst>
                                        </p:cTn>
                                        <p:tgtEl>
                                          <p:spTgt spid="34"/>
                                        </p:tgtEl>
                                        <p:attrNameLst>
                                          <p:attrName>style.visibility</p:attrName>
                                        </p:attrNameLst>
                                      </p:cBhvr>
                                      <p:to>
                                        <p:strVal val="visible"/>
                                      </p:to>
                                    </p:set>
                                    <p:animEffect transition="in" filter="fade">
                                      <p:cBhvr>
                                        <p:cTn id="11" dur="1000"/>
                                        <p:tgtEl>
                                          <p:spTgt spid="34"/>
                                        </p:tgtEl>
                                      </p:cBhvr>
                                    </p:animEffect>
                                  </p:childTnLst>
                                </p:cTn>
                              </p:par>
                            </p:childTnLst>
                          </p:cTn>
                        </p:par>
                        <p:par>
                          <p:cTn id="12" fill="hold">
                            <p:stCondLst>
                              <p:cond delay="2200"/>
                            </p:stCondLst>
                            <p:childTnLst>
                              <p:par>
                                <p:cTn id="13" presetID="10" presetClass="entr" presetSubtype="0" fill="hold" grpId="1" nodeType="afterEffect">
                                  <p:stCondLst>
                                    <p:cond delay="0"/>
                                  </p:stCondLst>
                                  <p:childTnLst>
                                    <p:set>
                                      <p:cBhvr>
                                        <p:cTn id="14" dur="1" fill="hold">
                                          <p:stCondLst>
                                            <p:cond delay="0"/>
                                          </p:stCondLst>
                                        </p:cTn>
                                        <p:tgtEl>
                                          <p:spTgt spid="39"/>
                                        </p:tgtEl>
                                        <p:attrNameLst>
                                          <p:attrName>style.visibility</p:attrName>
                                        </p:attrNameLst>
                                      </p:cBhvr>
                                      <p:to>
                                        <p:strVal val="visible"/>
                                      </p:to>
                                    </p:set>
                                    <p:animEffect transition="in" filter="fade">
                                      <p:cBhvr>
                                        <p:cTn id="15" dur="700"/>
                                        <p:tgtEl>
                                          <p:spTgt spid="39"/>
                                        </p:tgtEl>
                                      </p:cBhvr>
                                    </p:animEffect>
                                  </p:childTnLst>
                                </p:cTn>
                              </p:par>
                              <p:par>
                                <p:cTn id="16" presetID="10" presetClass="entr" presetSubtype="0" fill="hold" grpId="1" nodeType="withEffect">
                                  <p:stCondLst>
                                    <p:cond delay="0"/>
                                  </p:stCondLst>
                                  <p:childTnLst>
                                    <p:set>
                                      <p:cBhvr>
                                        <p:cTn id="17" dur="1" fill="hold">
                                          <p:stCondLst>
                                            <p:cond delay="0"/>
                                          </p:stCondLst>
                                        </p:cTn>
                                        <p:tgtEl>
                                          <p:spTgt spid="40"/>
                                        </p:tgtEl>
                                        <p:attrNameLst>
                                          <p:attrName>style.visibility</p:attrName>
                                        </p:attrNameLst>
                                      </p:cBhvr>
                                      <p:to>
                                        <p:strVal val="visible"/>
                                      </p:to>
                                    </p:set>
                                    <p:animEffect transition="in" filter="fade">
                                      <p:cBhvr>
                                        <p:cTn id="18" dur="700"/>
                                        <p:tgtEl>
                                          <p:spTgt spid="40"/>
                                        </p:tgtEl>
                                      </p:cBhvr>
                                    </p:animEffect>
                                  </p:childTnLst>
                                </p:cTn>
                              </p:par>
                              <p:par>
                                <p:cTn id="19" presetID="10" presetClass="entr" presetSubtype="0" fill="hold" grpId="1" nodeType="withEffect">
                                  <p:stCondLst>
                                    <p:cond delay="0"/>
                                  </p:stCondLst>
                                  <p:childTnLst>
                                    <p:set>
                                      <p:cBhvr>
                                        <p:cTn id="20" dur="1" fill="hold">
                                          <p:stCondLst>
                                            <p:cond delay="0"/>
                                          </p:stCondLst>
                                        </p:cTn>
                                        <p:tgtEl>
                                          <p:spTgt spid="41"/>
                                        </p:tgtEl>
                                        <p:attrNameLst>
                                          <p:attrName>style.visibility</p:attrName>
                                        </p:attrNameLst>
                                      </p:cBhvr>
                                      <p:to>
                                        <p:strVal val="visible"/>
                                      </p:to>
                                    </p:set>
                                    <p:animEffect transition="in" filter="fade">
                                      <p:cBhvr>
                                        <p:cTn id="21" dur="700"/>
                                        <p:tgtEl>
                                          <p:spTgt spid="41"/>
                                        </p:tgtEl>
                                      </p:cBhvr>
                                    </p:animEffect>
                                  </p:childTnLst>
                                </p:cTn>
                              </p:par>
                              <p:par>
                                <p:cTn id="22" presetID="10" presetClass="entr" presetSubtype="0" fill="hold" grpId="1" nodeType="withEffect">
                                  <p:stCondLst>
                                    <p:cond delay="0"/>
                                  </p:stCondLst>
                                  <p:childTnLst>
                                    <p:set>
                                      <p:cBhvr>
                                        <p:cTn id="23" dur="1" fill="hold">
                                          <p:stCondLst>
                                            <p:cond delay="0"/>
                                          </p:stCondLst>
                                        </p:cTn>
                                        <p:tgtEl>
                                          <p:spTgt spid="42"/>
                                        </p:tgtEl>
                                        <p:attrNameLst>
                                          <p:attrName>style.visibility</p:attrName>
                                        </p:attrNameLst>
                                      </p:cBhvr>
                                      <p:to>
                                        <p:strVal val="visible"/>
                                      </p:to>
                                    </p:set>
                                    <p:animEffect transition="in" filter="fade">
                                      <p:cBhvr>
                                        <p:cTn id="24" dur="700"/>
                                        <p:tgtEl>
                                          <p:spTgt spid="42"/>
                                        </p:tgtEl>
                                      </p:cBhvr>
                                    </p:animEffect>
                                  </p:childTnLst>
                                </p:cTn>
                              </p:par>
                              <p:par>
                                <p:cTn id="25" presetID="10" presetClass="entr" presetSubtype="0" fill="hold" grpId="1" nodeType="withEffect">
                                  <p:stCondLst>
                                    <p:cond delay="0"/>
                                  </p:stCondLst>
                                  <p:childTnLst>
                                    <p:set>
                                      <p:cBhvr>
                                        <p:cTn id="26" dur="1" fill="hold">
                                          <p:stCondLst>
                                            <p:cond delay="0"/>
                                          </p:stCondLst>
                                        </p:cTn>
                                        <p:tgtEl>
                                          <p:spTgt spid="43"/>
                                        </p:tgtEl>
                                        <p:attrNameLst>
                                          <p:attrName>style.visibility</p:attrName>
                                        </p:attrNameLst>
                                      </p:cBhvr>
                                      <p:to>
                                        <p:strVal val="visible"/>
                                      </p:to>
                                    </p:set>
                                    <p:animEffect transition="in" filter="fade">
                                      <p:cBhvr>
                                        <p:cTn id="27" dur="700"/>
                                        <p:tgtEl>
                                          <p:spTgt spid="43"/>
                                        </p:tgtEl>
                                      </p:cBhvr>
                                    </p:animEffect>
                                  </p:childTnLst>
                                </p:cTn>
                              </p:par>
                              <p:par>
                                <p:cTn id="28" presetID="10" presetClass="entr" presetSubtype="0" fill="hold" grpId="1" nodeType="withEffect">
                                  <p:stCondLst>
                                    <p:cond delay="0"/>
                                  </p:stCondLst>
                                  <p:childTnLst>
                                    <p:set>
                                      <p:cBhvr>
                                        <p:cTn id="29" dur="1" fill="hold">
                                          <p:stCondLst>
                                            <p:cond delay="0"/>
                                          </p:stCondLst>
                                        </p:cTn>
                                        <p:tgtEl>
                                          <p:spTgt spid="44"/>
                                        </p:tgtEl>
                                        <p:attrNameLst>
                                          <p:attrName>style.visibility</p:attrName>
                                        </p:attrNameLst>
                                      </p:cBhvr>
                                      <p:to>
                                        <p:strVal val="visible"/>
                                      </p:to>
                                    </p:set>
                                    <p:animEffect transition="in" filter="fade">
                                      <p:cBhvr>
                                        <p:cTn id="30" dur="700"/>
                                        <p:tgtEl>
                                          <p:spTgt spid="44"/>
                                        </p:tgtEl>
                                      </p:cBhvr>
                                    </p:animEffect>
                                  </p:childTnLst>
                                </p:cTn>
                              </p:par>
                              <p:par>
                                <p:cTn id="31" presetID="10" presetClass="entr" presetSubtype="0" fill="hold" grpId="1" nodeType="withEffect">
                                  <p:stCondLst>
                                    <p:cond delay="0"/>
                                  </p:stCondLst>
                                  <p:childTnLst>
                                    <p:set>
                                      <p:cBhvr>
                                        <p:cTn id="32" dur="1" fill="hold">
                                          <p:stCondLst>
                                            <p:cond delay="0"/>
                                          </p:stCondLst>
                                        </p:cTn>
                                        <p:tgtEl>
                                          <p:spTgt spid="45"/>
                                        </p:tgtEl>
                                        <p:attrNameLst>
                                          <p:attrName>style.visibility</p:attrName>
                                        </p:attrNameLst>
                                      </p:cBhvr>
                                      <p:to>
                                        <p:strVal val="visible"/>
                                      </p:to>
                                    </p:set>
                                    <p:animEffect transition="in" filter="fade">
                                      <p:cBhvr>
                                        <p:cTn id="33" dur="700"/>
                                        <p:tgtEl>
                                          <p:spTgt spid="45"/>
                                        </p:tgtEl>
                                      </p:cBhvr>
                                    </p:animEffect>
                                  </p:childTnLst>
                                </p:cTn>
                              </p:par>
                              <p:par>
                                <p:cTn id="34" presetID="10" presetClass="entr" presetSubtype="0" fill="hold" grpId="1" nodeType="withEffect">
                                  <p:stCondLst>
                                    <p:cond delay="0"/>
                                  </p:stCondLst>
                                  <p:childTnLst>
                                    <p:set>
                                      <p:cBhvr>
                                        <p:cTn id="35" dur="1" fill="hold">
                                          <p:stCondLst>
                                            <p:cond delay="0"/>
                                          </p:stCondLst>
                                        </p:cTn>
                                        <p:tgtEl>
                                          <p:spTgt spid="46"/>
                                        </p:tgtEl>
                                        <p:attrNameLst>
                                          <p:attrName>style.visibility</p:attrName>
                                        </p:attrNameLst>
                                      </p:cBhvr>
                                      <p:to>
                                        <p:strVal val="visible"/>
                                      </p:to>
                                    </p:set>
                                    <p:animEffect transition="in" filter="fade">
                                      <p:cBhvr>
                                        <p:cTn id="36" dur="700"/>
                                        <p:tgtEl>
                                          <p:spTgt spid="46"/>
                                        </p:tgtEl>
                                      </p:cBhvr>
                                    </p:animEffect>
                                  </p:childTnLst>
                                </p:cTn>
                              </p:par>
                              <p:par>
                                <p:cTn id="37" presetID="10" presetClass="entr" presetSubtype="0" fill="hold" grpId="1" nodeType="withEffect">
                                  <p:stCondLst>
                                    <p:cond delay="0"/>
                                  </p:stCondLst>
                                  <p:childTnLst>
                                    <p:set>
                                      <p:cBhvr>
                                        <p:cTn id="38" dur="1" fill="hold">
                                          <p:stCondLst>
                                            <p:cond delay="0"/>
                                          </p:stCondLst>
                                        </p:cTn>
                                        <p:tgtEl>
                                          <p:spTgt spid="47"/>
                                        </p:tgtEl>
                                        <p:attrNameLst>
                                          <p:attrName>style.visibility</p:attrName>
                                        </p:attrNameLst>
                                      </p:cBhvr>
                                      <p:to>
                                        <p:strVal val="visible"/>
                                      </p:to>
                                    </p:set>
                                    <p:animEffect transition="in" filter="fade">
                                      <p:cBhvr>
                                        <p:cTn id="39" dur="700"/>
                                        <p:tgtEl>
                                          <p:spTgt spid="47"/>
                                        </p:tgtEl>
                                      </p:cBhvr>
                                    </p:animEffect>
                                  </p:childTnLst>
                                </p:cTn>
                              </p:par>
                              <p:par>
                                <p:cTn id="40" presetID="42" presetClass="path" presetSubtype="0" accel="50000" decel="50000" fill="hold" grpId="0" nodeType="withEffect">
                                  <p:stCondLst>
                                    <p:cond delay="0"/>
                                  </p:stCondLst>
                                  <p:childTnLst>
                                    <p:animMotion origin="layout" path="M -4.72222E-6 3.7037E-7 L -4.72222E-6 0.09143 " pathEditMode="relative" rAng="0" ptsTypes="AA">
                                      <p:cBhvr>
                                        <p:cTn id="41" dur="700" spd="-100000" fill="hold"/>
                                        <p:tgtEl>
                                          <p:spTgt spid="39"/>
                                        </p:tgtEl>
                                        <p:attrNameLst>
                                          <p:attrName>ppt_x</p:attrName>
                                          <p:attrName>ppt_y</p:attrName>
                                        </p:attrNameLst>
                                      </p:cBhvr>
                                      <p:rCtr x="0" y="46"/>
                                    </p:animMotion>
                                  </p:childTnLst>
                                </p:cTn>
                              </p:par>
                              <p:par>
                                <p:cTn id="42" presetID="42" presetClass="path" presetSubtype="0" accel="50000" decel="50000" fill="hold" grpId="0" nodeType="withEffect">
                                  <p:stCondLst>
                                    <p:cond delay="0"/>
                                  </p:stCondLst>
                                  <p:childTnLst>
                                    <p:animMotion origin="layout" path="M 5E-6 3.7037E-6 L 5E-6 0.11157 " pathEditMode="relative" rAng="0" ptsTypes="AA">
                                      <p:cBhvr>
                                        <p:cTn id="43" dur="700" spd="-100000" fill="hold"/>
                                        <p:tgtEl>
                                          <p:spTgt spid="41"/>
                                        </p:tgtEl>
                                        <p:attrNameLst>
                                          <p:attrName>ppt_x</p:attrName>
                                          <p:attrName>ppt_y</p:attrName>
                                        </p:attrNameLst>
                                      </p:cBhvr>
                                      <p:rCtr x="0" y="56"/>
                                    </p:animMotion>
                                  </p:childTnLst>
                                </p:cTn>
                              </p:par>
                              <p:par>
                                <p:cTn id="44" presetID="42" presetClass="path" presetSubtype="0" accel="50000" decel="50000" fill="hold" grpId="0" nodeType="withEffect">
                                  <p:stCondLst>
                                    <p:cond delay="0"/>
                                  </p:stCondLst>
                                  <p:childTnLst>
                                    <p:animMotion origin="layout" path="M 4.72222E-6 4.81481E-6 L 4.72222E-6 0.09143 " pathEditMode="relative" rAng="0" ptsTypes="AA">
                                      <p:cBhvr>
                                        <p:cTn id="45" dur="700" spd="-100000" fill="hold"/>
                                        <p:tgtEl>
                                          <p:spTgt spid="43"/>
                                        </p:tgtEl>
                                        <p:attrNameLst>
                                          <p:attrName>ppt_x</p:attrName>
                                          <p:attrName>ppt_y</p:attrName>
                                        </p:attrNameLst>
                                      </p:cBhvr>
                                      <p:rCtr x="0" y="46"/>
                                    </p:animMotion>
                                  </p:childTnLst>
                                </p:cTn>
                              </p:par>
                              <p:par>
                                <p:cTn id="46" presetID="42" presetClass="path" presetSubtype="0" accel="50000" decel="50000" fill="hold" grpId="0" nodeType="withEffect">
                                  <p:stCondLst>
                                    <p:cond delay="0"/>
                                  </p:stCondLst>
                                  <p:childTnLst>
                                    <p:animMotion origin="layout" path="M -2.77778E-6 3.7037E-6 L -2.77778E-6 0.11157 " pathEditMode="relative" rAng="0" ptsTypes="AA">
                                      <p:cBhvr>
                                        <p:cTn id="47" dur="700" spd="-100000" fill="hold"/>
                                        <p:tgtEl>
                                          <p:spTgt spid="45"/>
                                        </p:tgtEl>
                                        <p:attrNameLst>
                                          <p:attrName>ppt_x</p:attrName>
                                          <p:attrName>ppt_y</p:attrName>
                                        </p:attrNameLst>
                                      </p:cBhvr>
                                      <p:rCtr x="0" y="56"/>
                                    </p:animMotion>
                                  </p:childTnLst>
                                </p:cTn>
                              </p:par>
                              <p:par>
                                <p:cTn id="48" presetID="42" presetClass="path" presetSubtype="0" accel="50000" decel="50000" fill="hold" grpId="0" nodeType="withEffect">
                                  <p:stCondLst>
                                    <p:cond delay="0"/>
                                  </p:stCondLst>
                                  <p:childTnLst>
                                    <p:animMotion origin="layout" path="M 5.55556E-7 4.81481E-6 L 5.55556E-7 0.09143 " pathEditMode="relative" rAng="0" ptsTypes="AA">
                                      <p:cBhvr>
                                        <p:cTn id="49" dur="700" spd="-100000" fill="hold"/>
                                        <p:tgtEl>
                                          <p:spTgt spid="47"/>
                                        </p:tgtEl>
                                        <p:attrNameLst>
                                          <p:attrName>ppt_x</p:attrName>
                                          <p:attrName>ppt_y</p:attrName>
                                        </p:attrNameLst>
                                      </p:cBhvr>
                                      <p:rCtr x="0" y="46"/>
                                    </p:animMotion>
                                  </p:childTnLst>
                                </p:cTn>
                              </p:par>
                              <p:par>
                                <p:cTn id="50" presetID="64" presetClass="path" presetSubtype="0" accel="50000" decel="50000" fill="hold" grpId="0" nodeType="withEffect">
                                  <p:stCondLst>
                                    <p:cond delay="0"/>
                                  </p:stCondLst>
                                  <p:childTnLst>
                                    <p:animMotion origin="layout" path="M 4.72222E-6 3.33333E-6 L 4.72222E-6 -0.10764 " pathEditMode="relative" rAng="0" ptsTypes="AA">
                                      <p:cBhvr>
                                        <p:cTn id="51" dur="700" spd="-100000" fill="hold"/>
                                        <p:tgtEl>
                                          <p:spTgt spid="40"/>
                                        </p:tgtEl>
                                        <p:attrNameLst>
                                          <p:attrName>ppt_x</p:attrName>
                                          <p:attrName>ppt_y</p:attrName>
                                        </p:attrNameLst>
                                      </p:cBhvr>
                                      <p:rCtr x="0" y="-54"/>
                                    </p:animMotion>
                                  </p:childTnLst>
                                </p:cTn>
                              </p:par>
                              <p:par>
                                <p:cTn id="52" presetID="64" presetClass="path" presetSubtype="0" accel="50000" decel="50000" fill="hold" grpId="0" nodeType="withEffect">
                                  <p:stCondLst>
                                    <p:cond delay="0"/>
                                  </p:stCondLst>
                                  <p:childTnLst>
                                    <p:animMotion origin="layout" path="M 4.44444E-6 3.33333E-6 L 4.44444E-6 -0.10764 " pathEditMode="relative" rAng="0" ptsTypes="AA">
                                      <p:cBhvr>
                                        <p:cTn id="53" dur="700" spd="-100000" fill="hold"/>
                                        <p:tgtEl>
                                          <p:spTgt spid="42"/>
                                        </p:tgtEl>
                                        <p:attrNameLst>
                                          <p:attrName>ppt_x</p:attrName>
                                          <p:attrName>ppt_y</p:attrName>
                                        </p:attrNameLst>
                                      </p:cBhvr>
                                      <p:rCtr x="0" y="-54"/>
                                    </p:animMotion>
                                  </p:childTnLst>
                                </p:cTn>
                              </p:par>
                              <p:par>
                                <p:cTn id="54" presetID="64" presetClass="path" presetSubtype="0" accel="50000" decel="50000" fill="hold" grpId="0" nodeType="withEffect">
                                  <p:stCondLst>
                                    <p:cond delay="0"/>
                                  </p:stCondLst>
                                  <p:childTnLst>
                                    <p:animMotion origin="layout" path="M -2.22222E-6 3.33333E-6 L -2.22222E-6 -0.10764 " pathEditMode="relative" rAng="0" ptsTypes="AA">
                                      <p:cBhvr>
                                        <p:cTn id="55" dur="700" spd="-100000" fill="hold"/>
                                        <p:tgtEl>
                                          <p:spTgt spid="44"/>
                                        </p:tgtEl>
                                        <p:attrNameLst>
                                          <p:attrName>ppt_x</p:attrName>
                                          <p:attrName>ppt_y</p:attrName>
                                        </p:attrNameLst>
                                      </p:cBhvr>
                                      <p:rCtr x="0" y="-54"/>
                                    </p:animMotion>
                                  </p:childTnLst>
                                </p:cTn>
                              </p:par>
                              <p:par>
                                <p:cTn id="56" presetID="64" presetClass="path" presetSubtype="0" accel="50000" decel="50000" fill="hold" grpId="0" nodeType="withEffect">
                                  <p:stCondLst>
                                    <p:cond delay="0"/>
                                  </p:stCondLst>
                                  <p:childTnLst>
                                    <p:animMotion origin="layout" path="M 1.11111E-6 3.33333E-6 L 1.11111E-6 -0.10764 " pathEditMode="relative" rAng="0" ptsTypes="AA">
                                      <p:cBhvr>
                                        <p:cTn id="57" dur="700" spd="-100000" fill="hold"/>
                                        <p:tgtEl>
                                          <p:spTgt spid="46"/>
                                        </p:tgtEl>
                                        <p:attrNameLst>
                                          <p:attrName>ppt_x</p:attrName>
                                          <p:attrName>ppt_y</p:attrName>
                                        </p:attrNameLst>
                                      </p:cBhvr>
                                      <p:rCtr x="0" y="-54"/>
                                    </p:animMotion>
                                  </p:childTnLst>
                                </p:cTn>
                              </p:par>
                            </p:childTnLst>
                          </p:cTn>
                        </p:par>
                        <p:par>
                          <p:cTn id="58" fill="hold">
                            <p:stCondLst>
                              <p:cond delay="2900"/>
                            </p:stCondLst>
                            <p:childTnLst>
                              <p:par>
                                <p:cTn id="59" presetID="10" presetClass="entr" presetSubtype="0" fill="hold" grpId="0" nodeType="afterEffect">
                                  <p:stCondLst>
                                    <p:cond delay="0"/>
                                  </p:stCondLst>
                                  <p:childTnLst>
                                    <p:set>
                                      <p:cBhvr>
                                        <p:cTn id="60" dur="1" fill="hold">
                                          <p:stCondLst>
                                            <p:cond delay="0"/>
                                          </p:stCondLst>
                                        </p:cTn>
                                        <p:tgtEl>
                                          <p:spTgt spid="36"/>
                                        </p:tgtEl>
                                        <p:attrNameLst>
                                          <p:attrName>style.visibility</p:attrName>
                                        </p:attrNameLst>
                                      </p:cBhvr>
                                      <p:to>
                                        <p:strVal val="visible"/>
                                      </p:to>
                                    </p:set>
                                    <p:animEffect transition="in" filter="fade">
                                      <p:cBhvr>
                                        <p:cTn id="61" dur="700"/>
                                        <p:tgtEl>
                                          <p:spTgt spid="36"/>
                                        </p:tgtEl>
                                      </p:cBhvr>
                                    </p:animEffect>
                                  </p:childTnLst>
                                </p:cTn>
                              </p:par>
                              <p:par>
                                <p:cTn id="62" presetID="10" presetClass="entr" presetSubtype="0" fill="hold" nodeType="withEffect">
                                  <p:stCondLst>
                                    <p:cond delay="100"/>
                                  </p:stCondLst>
                                  <p:childTnLst>
                                    <p:set>
                                      <p:cBhvr>
                                        <p:cTn id="63" dur="1" fill="hold">
                                          <p:stCondLst>
                                            <p:cond delay="0"/>
                                          </p:stCondLst>
                                        </p:cTn>
                                        <p:tgtEl>
                                          <p:spTgt spid="19"/>
                                        </p:tgtEl>
                                        <p:attrNameLst>
                                          <p:attrName>style.visibility</p:attrName>
                                        </p:attrNameLst>
                                      </p:cBhvr>
                                      <p:to>
                                        <p:strVal val="visible"/>
                                      </p:to>
                                    </p:set>
                                    <p:animEffect transition="in" filter="fade">
                                      <p:cBhvr>
                                        <p:cTn id="64" dur="700"/>
                                        <p:tgtEl>
                                          <p:spTgt spid="19"/>
                                        </p:tgtEl>
                                      </p:cBhvr>
                                    </p:animEffect>
                                  </p:childTnLst>
                                </p:cTn>
                              </p:par>
                              <p:par>
                                <p:cTn id="65" presetID="10" presetClass="entr" presetSubtype="0" fill="hold" nodeType="withEffect">
                                  <p:stCondLst>
                                    <p:cond delay="200"/>
                                  </p:stCondLst>
                                  <p:childTnLst>
                                    <p:set>
                                      <p:cBhvr>
                                        <p:cTn id="66" dur="1" fill="hold">
                                          <p:stCondLst>
                                            <p:cond delay="0"/>
                                          </p:stCondLst>
                                        </p:cTn>
                                        <p:tgtEl>
                                          <p:spTgt spid="38"/>
                                        </p:tgtEl>
                                        <p:attrNameLst>
                                          <p:attrName>style.visibility</p:attrName>
                                        </p:attrNameLst>
                                      </p:cBhvr>
                                      <p:to>
                                        <p:strVal val="visible"/>
                                      </p:to>
                                    </p:set>
                                    <p:animEffect transition="in" filter="fade">
                                      <p:cBhvr>
                                        <p:cTn id="67" dur="700"/>
                                        <p:tgtEl>
                                          <p:spTgt spid="38"/>
                                        </p:tgtEl>
                                      </p:cBhvr>
                                    </p:animEffect>
                                  </p:childTnLst>
                                </p:cTn>
                              </p:par>
                              <p:par>
                                <p:cTn id="68" presetID="10" presetClass="entr" presetSubtype="0" fill="hold" nodeType="withEffect">
                                  <p:stCondLst>
                                    <p:cond delay="300"/>
                                  </p:stCondLst>
                                  <p:childTnLst>
                                    <p:set>
                                      <p:cBhvr>
                                        <p:cTn id="69" dur="1" fill="hold">
                                          <p:stCondLst>
                                            <p:cond delay="0"/>
                                          </p:stCondLst>
                                        </p:cTn>
                                        <p:tgtEl>
                                          <p:spTgt spid="35"/>
                                        </p:tgtEl>
                                        <p:attrNameLst>
                                          <p:attrName>style.visibility</p:attrName>
                                        </p:attrNameLst>
                                      </p:cBhvr>
                                      <p:to>
                                        <p:strVal val="visible"/>
                                      </p:to>
                                    </p:set>
                                    <p:animEffect transition="in" filter="fade">
                                      <p:cBhvr>
                                        <p:cTn id="70" dur="700"/>
                                        <p:tgtEl>
                                          <p:spTgt spid="35"/>
                                        </p:tgtEl>
                                      </p:cBhvr>
                                    </p:animEffect>
                                  </p:childTnLst>
                                </p:cTn>
                              </p:par>
                              <p:par>
                                <p:cTn id="71" presetID="10" presetClass="entr" presetSubtype="0" fill="hold" nodeType="withEffect">
                                  <p:stCondLst>
                                    <p:cond delay="400"/>
                                  </p:stCondLst>
                                  <p:childTnLst>
                                    <p:set>
                                      <p:cBhvr>
                                        <p:cTn id="72" dur="1" fill="hold">
                                          <p:stCondLst>
                                            <p:cond delay="0"/>
                                          </p:stCondLst>
                                        </p:cTn>
                                        <p:tgtEl>
                                          <p:spTgt spid="37"/>
                                        </p:tgtEl>
                                        <p:attrNameLst>
                                          <p:attrName>style.visibility</p:attrName>
                                        </p:attrNameLst>
                                      </p:cBhvr>
                                      <p:to>
                                        <p:strVal val="visible"/>
                                      </p:to>
                                    </p:set>
                                    <p:animEffect transition="in" filter="fade">
                                      <p:cBhvr>
                                        <p:cTn id="73" dur="7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p:bldP spid="36" grpId="0" animBg="1"/>
      <p:bldP spid="39" grpId="0" animBg="1"/>
      <p:bldP spid="39" grpId="1" animBg="1"/>
      <p:bldP spid="40" grpId="0" animBg="1"/>
      <p:bldP spid="40" grpId="1" animBg="1"/>
      <p:bldP spid="41" grpId="0" animBg="1"/>
      <p:bldP spid="41" grpId="1" animBg="1"/>
      <p:bldP spid="42" grpId="0" animBg="1"/>
      <p:bldP spid="42" grpId="1" animBg="1"/>
      <p:bldP spid="43" grpId="0" animBg="1"/>
      <p:bldP spid="43" grpId="1" animBg="1"/>
      <p:bldP spid="44" grpId="0" animBg="1"/>
      <p:bldP spid="44" grpId="1" animBg="1"/>
      <p:bldP spid="45" grpId="0" animBg="1"/>
      <p:bldP spid="45" grpId="1" animBg="1"/>
      <p:bldP spid="46" grpId="0" animBg="1"/>
      <p:bldP spid="46" grpId="1" animBg="1"/>
      <p:bldP spid="47" grpId="0" animBg="1"/>
      <p:bldP spid="47" grpId="1" animBg="1"/>
    </p:bldLst>
  </p:timing>
</p:sldLayout>
</file>

<file path=ppt/slideLayouts/slideLayout33.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C8FBB03F-D8D2-42A6-A58D-7D8F6A87CB76}" type="datetimeFigureOut">
              <a:rPr lang="en-US" smtClean="0"/>
              <a:t>4/21/2017</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AC32D26E-CBA3-49ED-AC2C-4C0B62A668A5}" type="slidenum">
              <a:rPr lang="en-US" smtClean="0"/>
              <a:t>‹#›</a:t>
            </a:fld>
            <a:endParaRPr lang="en-US"/>
          </a:p>
        </p:txBody>
      </p:sp>
    </p:spTree>
    <p:extLst>
      <p:ext uri="{BB962C8B-B14F-4D97-AF65-F5344CB8AC3E}">
        <p14:creationId xmlns:p14="http://schemas.microsoft.com/office/powerpoint/2010/main" val="3513519378"/>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C8FBB03F-D8D2-42A6-A58D-7D8F6A87CB76}" type="datetimeFigureOut">
              <a:rPr lang="en-US" smtClean="0"/>
              <a:t>4/21/2017</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AC32D26E-CBA3-49ED-AC2C-4C0B62A668A5}" type="slidenum">
              <a:rPr lang="en-US" smtClean="0"/>
              <a:t>‹#›</a:t>
            </a:fld>
            <a:endParaRPr lang="en-US"/>
          </a:p>
        </p:txBody>
      </p:sp>
    </p:spTree>
    <p:extLst>
      <p:ext uri="{BB962C8B-B14F-4D97-AF65-F5344CB8AC3E}">
        <p14:creationId xmlns:p14="http://schemas.microsoft.com/office/powerpoint/2010/main" val="1934440575"/>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fld id="{C8FBB03F-D8D2-42A6-A58D-7D8F6A87CB76}" type="datetimeFigureOut">
              <a:rPr lang="en-US" smtClean="0"/>
              <a:t>4/21/2017</a:t>
            </a:fld>
            <a:endParaRPr lang="en-US"/>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endParaRPr lang="en-US"/>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AC32D26E-CBA3-49ED-AC2C-4C0B62A668A5}" type="slidenum">
              <a:rPr lang="en-US" smtClean="0"/>
              <a:t>‹#›</a:t>
            </a:fld>
            <a:endParaRPr lang="en-US"/>
          </a:p>
        </p:txBody>
      </p:sp>
    </p:spTree>
  </p:cSld>
  <p:clrMapOvr>
    <a:masterClrMapping/>
  </p:clrMapOvr>
  <p:timing>
    <p:tnLst>
      <p:par>
        <p:cTn id="1" dur="indefinite" restart="never" nodeType="tmRoot"/>
      </p:par>
    </p:tnLst>
  </p:timing>
</p:sldLayout>
</file>

<file path=ppt/slideLayouts/slideLayout3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C8FBB03F-D8D2-42A6-A58D-7D8F6A87CB76}" type="datetimeFigureOut">
              <a:rPr lang="en-US" smtClean="0"/>
              <a:t>4/21/2017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C32D26E-CBA3-49ED-AC2C-4C0B62A668A5}" type="slidenum">
              <a:rPr lang="en-US" smtClean="0"/>
              <a:t>‹#›</a:t>
            </a:fld>
            <a:endParaRPr lang="en-US"/>
          </a:p>
        </p:txBody>
      </p:sp>
      <p:sp>
        <p:nvSpPr>
          <p:cNvPr id="7" name="Title 6"/>
          <p:cNvSpPr>
            <a:spLocks noGrp="1"/>
          </p:cNvSpPr>
          <p:nvPr>
            <p:ph type="title"/>
          </p:nvPr>
        </p:nvSpPr>
        <p:spPr/>
        <p:txBody>
          <a:bodyPr rtlCol="0"/>
          <a:lstStyle/>
          <a:p>
            <a:r>
              <a:rPr kumimoji="0" lang="en-US" smtClean="0"/>
              <a:t>Click to edit Master title style</a:t>
            </a:r>
            <a:endParaRPr kumimoji="0" lang="en-US"/>
          </a:p>
        </p:txBody>
      </p:sp>
    </p:spTree>
  </p:cSld>
  <p:clrMapOvr>
    <a:masterClrMapping/>
  </p:clrMapOvr>
  <p:timing>
    <p:tnLst>
      <p:par>
        <p:cTn id="1" dur="indefinite" restart="never" nodeType="tmRoot"/>
      </p:par>
    </p:tnLst>
  </p:timing>
</p:sldLayout>
</file>

<file path=ppt/slideLayouts/slideLayout37.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28E80666-FB37-4B36-9149-507F3B0178E3}" type="datetimeFigureOut">
              <a:rPr lang="en-US" smtClean="0"/>
              <a:pPr/>
              <a:t>4/21/2017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7E63A33-8271-4DD0-9C48-789913D7C115}" type="slidenum">
              <a:rPr lang="en-US" smtClean="0"/>
              <a:pPr/>
              <a:t>‹#›</a:t>
            </a:fld>
            <a:endParaRPr lang="en-US"/>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38.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28E80666-FB37-4B36-9149-507F3B0178E3}" type="datetimeFigureOut">
              <a:rPr lang="en-US" smtClean="0"/>
              <a:pPr/>
              <a:t>4/21/2017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7E63A33-8271-4DD0-9C48-789913D7C115}" type="slidenum">
              <a:rPr lang="en-US" smtClean="0"/>
              <a:pPr/>
              <a:t>‹#›</a:t>
            </a:fld>
            <a:endParaRPr lang="en-US"/>
          </a:p>
        </p:txBody>
      </p:sp>
      <p:sp>
        <p:nvSpPr>
          <p:cNvPr id="8" name="Title 7"/>
          <p:cNvSpPr>
            <a:spLocks noGrp="1"/>
          </p:cNvSpPr>
          <p:nvPr>
            <p:ph type="title"/>
          </p:nvPr>
        </p:nvSpPr>
        <p:spPr/>
        <p:txBody>
          <a:bodyPr rtlCol="0"/>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39.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28E80666-FB37-4B36-9149-507F3B0178E3}" type="datetimeFigureOut">
              <a:rPr lang="en-US" smtClean="0"/>
              <a:pPr/>
              <a:t>4/21/2017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7E63A33-8271-4DD0-9C48-789913D7C115}"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p:cSld name="1_Title Slide solid gradient_static">
    <p:spTree>
      <p:nvGrpSpPr>
        <p:cNvPr id="1" name=""/>
        <p:cNvGrpSpPr/>
        <p:nvPr/>
      </p:nvGrpSpPr>
      <p:grpSpPr>
        <a:xfrm>
          <a:off x="0" y="0"/>
          <a:ext cx="0" cy="0"/>
          <a:chOff x="0" y="0"/>
          <a:chExt cx="0" cy="0"/>
        </a:xfrm>
      </p:grpSpPr>
      <p:pic>
        <p:nvPicPr>
          <p:cNvPr id="35" name="Picture 2" descr="C:\Documents and Settings\contractor\Desktop\Blue_Green_Gradient.png"/>
          <p:cNvPicPr>
            <a:picLocks noChangeAspect="1" noChangeArrowheads="1"/>
          </p:cNvPicPr>
          <p:nvPr/>
        </p:nvPicPr>
        <p:blipFill>
          <a:blip r:embed="rId2" cstate="print"/>
          <a:srcRect/>
          <a:stretch>
            <a:fillRect/>
          </a:stretch>
        </p:blipFill>
        <p:spPr bwMode="auto">
          <a:xfrm>
            <a:off x="-12700" y="0"/>
            <a:ext cx="9156700" cy="6858000"/>
          </a:xfrm>
          <a:prstGeom prst="rect">
            <a:avLst/>
          </a:prstGeom>
          <a:noFill/>
        </p:spPr>
      </p:pic>
      <p:sp>
        <p:nvSpPr>
          <p:cNvPr id="37" name="Rounded Rectangle 36"/>
          <p:cNvSpPr/>
          <p:nvPr/>
        </p:nvSpPr>
        <p:spPr>
          <a:xfrm>
            <a:off x="1823499" y="3308943"/>
            <a:ext cx="1729740" cy="14014174"/>
          </a:xfrm>
          <a:prstGeom prst="roundRect">
            <a:avLst>
              <a:gd name="adj" fmla="val 50000"/>
            </a:avLst>
          </a:prstGeom>
          <a:gradFill flip="none" rotWithShape="1">
            <a:gsLst>
              <a:gs pos="0">
                <a:schemeClr val="accent1">
                  <a:shade val="30000"/>
                  <a:satMod val="115000"/>
                  <a:alpha val="18000"/>
                </a:scheme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38" name="Rounded Rectangle 37"/>
          <p:cNvSpPr/>
          <p:nvPr/>
        </p:nvSpPr>
        <p:spPr>
          <a:xfrm>
            <a:off x="0" y="1236689"/>
            <a:ext cx="1729740" cy="8148430"/>
          </a:xfrm>
          <a:prstGeom prst="roundRect">
            <a:avLst>
              <a:gd name="adj" fmla="val 50000"/>
            </a:avLst>
          </a:prstGeom>
          <a:gradFill flip="none" rotWithShape="1">
            <a:gsLst>
              <a:gs pos="0">
                <a:schemeClr val="accent1">
                  <a:shade val="30000"/>
                  <a:satMod val="115000"/>
                  <a:alpha val="18000"/>
                </a:scheme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39" name="Rounded Rectangle 38"/>
          <p:cNvSpPr/>
          <p:nvPr/>
        </p:nvSpPr>
        <p:spPr>
          <a:xfrm rot="10800000">
            <a:off x="1013791" y="4248605"/>
            <a:ext cx="1729740" cy="814843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j-lt"/>
              <a:ea typeface="+mn-ea"/>
              <a:cs typeface="+mn-cs"/>
            </a:endParaRPr>
          </a:p>
        </p:txBody>
      </p:sp>
      <p:sp>
        <p:nvSpPr>
          <p:cNvPr id="40" name="Rounded Rectangle 39"/>
          <p:cNvSpPr/>
          <p:nvPr/>
        </p:nvSpPr>
        <p:spPr>
          <a:xfrm>
            <a:off x="6585483" y="-2056029"/>
            <a:ext cx="1729740" cy="8148430"/>
          </a:xfrm>
          <a:prstGeom prst="roundRect">
            <a:avLst>
              <a:gd name="adj" fmla="val 50000"/>
            </a:avLst>
          </a:prstGeom>
          <a:gradFill flip="none" rotWithShape="1">
            <a:gsLst>
              <a:gs pos="0">
                <a:schemeClr val="accent4">
                  <a:lumMod val="75000"/>
                  <a:alpha val="28000"/>
                </a:schemeClr>
              </a:gs>
              <a:gs pos="100000">
                <a:schemeClr val="accent4">
                  <a:lumMod val="75000"/>
                  <a:alpha val="29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1" name="Rounded Rectangle 40"/>
          <p:cNvSpPr/>
          <p:nvPr/>
        </p:nvSpPr>
        <p:spPr>
          <a:xfrm>
            <a:off x="8105451" y="2783785"/>
            <a:ext cx="1729740" cy="8148430"/>
          </a:xfrm>
          <a:prstGeom prst="roundRect">
            <a:avLst>
              <a:gd name="adj" fmla="val 50000"/>
            </a:avLst>
          </a:prstGeom>
          <a:gradFill flip="none" rotWithShape="1">
            <a:gsLst>
              <a:gs pos="0">
                <a:schemeClr val="accent4">
                  <a:lumMod val="75000"/>
                  <a:alpha val="28000"/>
                </a:schemeClr>
              </a:gs>
              <a:gs pos="100000">
                <a:schemeClr val="accent4">
                  <a:lumMod val="75000"/>
                  <a:alpha val="29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2" name="Rounded Rectangle 41"/>
          <p:cNvSpPr/>
          <p:nvPr/>
        </p:nvSpPr>
        <p:spPr>
          <a:xfrm rot="10800000">
            <a:off x="3036073" y="174390"/>
            <a:ext cx="1729740" cy="814843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2" name="Title 1"/>
          <p:cNvSpPr>
            <a:spLocks noGrp="1"/>
          </p:cNvSpPr>
          <p:nvPr>
            <p:ph type="ctrTitle" hasCustomPrompt="1"/>
          </p:nvPr>
        </p:nvSpPr>
        <p:spPr>
          <a:xfrm>
            <a:off x="221393" y="1236689"/>
            <a:ext cx="8112125" cy="2918779"/>
          </a:xfrm>
        </p:spPr>
        <p:txBody>
          <a:bodyPr/>
          <a:lstStyle>
            <a:lvl1pPr>
              <a:lnSpc>
                <a:spcPct val="90000"/>
              </a:lnSpc>
              <a:defRPr sz="6000" b="0" spc="-200" baseline="0">
                <a:solidFill>
                  <a:schemeClr val="bg1"/>
                </a:solidFill>
                <a:latin typeface="+mj-lt"/>
              </a:defRPr>
            </a:lvl1pPr>
          </a:lstStyle>
          <a:p>
            <a:r>
              <a:rPr lang="en-US" dirty="0" smtClean="0"/>
              <a:t>Presentation Title Goes Here</a:t>
            </a:r>
            <a:endParaRPr lang="en-US" dirty="0"/>
          </a:p>
        </p:txBody>
      </p:sp>
      <p:grpSp>
        <p:nvGrpSpPr>
          <p:cNvPr id="4" name="Group 38"/>
          <p:cNvGrpSpPr/>
          <p:nvPr/>
        </p:nvGrpSpPr>
        <p:grpSpPr>
          <a:xfrm>
            <a:off x="341314" y="311151"/>
            <a:ext cx="829170" cy="438358"/>
            <a:chOff x="609600" y="528537"/>
            <a:chExt cx="1444734" cy="763789"/>
          </a:xfrm>
          <a:solidFill>
            <a:schemeClr val="bg1"/>
          </a:solidFill>
        </p:grpSpPr>
        <p:sp>
          <p:nvSpPr>
            <p:cNvPr id="64" name="Rectangle 63"/>
            <p:cNvSpPr>
              <a:spLocks noChangeArrowheads="1"/>
            </p:cNvSpPr>
            <p:nvPr/>
          </p:nvSpPr>
          <p:spPr bwMode="black">
            <a:xfrm>
              <a:off x="1016578" y="1035681"/>
              <a:ext cx="65914" cy="249730"/>
            </a:xfrm>
            <a:prstGeom prst="rect">
              <a:avLst/>
            </a:prstGeom>
            <a:grpFill/>
            <a:ln w="9525">
              <a:noFill/>
              <a:miter lim="800000"/>
              <a:headEnd/>
              <a:tailEnd/>
            </a:ln>
          </p:spPr>
          <p:txBody>
            <a:bodyPr/>
            <a:lstStyle/>
            <a:p>
              <a:endParaRPr lang="en-US">
                <a:latin typeface="+mj-lt"/>
              </a:endParaRPr>
            </a:p>
          </p:txBody>
        </p:sp>
        <p:sp>
          <p:nvSpPr>
            <p:cNvPr id="65" name="Freeform 64"/>
            <p:cNvSpPr>
              <a:spLocks/>
            </p:cNvSpPr>
            <p:nvPr/>
          </p:nvSpPr>
          <p:spPr bwMode="black">
            <a:xfrm>
              <a:off x="1400563" y="1028765"/>
              <a:ext cx="190843" cy="263561"/>
            </a:xfrm>
            <a:custGeom>
              <a:avLst/>
              <a:gdLst/>
              <a:ahLst/>
              <a:cxnLst>
                <a:cxn ang="0">
                  <a:pos x="58" y="24"/>
                </a:cxn>
                <a:cxn ang="0">
                  <a:pos x="42" y="20"/>
                </a:cxn>
                <a:cxn ang="0">
                  <a:pos x="21" y="40"/>
                </a:cxn>
                <a:cxn ang="0">
                  <a:pos x="42" y="60"/>
                </a:cxn>
                <a:cxn ang="0">
                  <a:pos x="58" y="56"/>
                </a:cxn>
                <a:cxn ang="0">
                  <a:pos x="58" y="77"/>
                </a:cxn>
                <a:cxn ang="0">
                  <a:pos x="41" y="80"/>
                </a:cxn>
                <a:cxn ang="0">
                  <a:pos x="0" y="40"/>
                </a:cxn>
                <a:cxn ang="0">
                  <a:pos x="41" y="0"/>
                </a:cxn>
                <a:cxn ang="0">
                  <a:pos x="58" y="3"/>
                </a:cxn>
                <a:cxn ang="0">
                  <a:pos x="58" y="24"/>
                </a:cxn>
              </a:cxnLst>
              <a:rect l="0" t="0" r="r" b="b"/>
              <a:pathLst>
                <a:path w="58" h="80">
                  <a:moveTo>
                    <a:pt x="58" y="24"/>
                  </a:moveTo>
                  <a:cubicBezTo>
                    <a:pt x="58" y="23"/>
                    <a:pt x="51" y="20"/>
                    <a:pt x="42" y="20"/>
                  </a:cubicBezTo>
                  <a:cubicBezTo>
                    <a:pt x="30" y="20"/>
                    <a:pt x="21" y="28"/>
                    <a:pt x="21" y="40"/>
                  </a:cubicBezTo>
                  <a:cubicBezTo>
                    <a:pt x="21" y="51"/>
                    <a:pt x="29" y="60"/>
                    <a:pt x="42" y="60"/>
                  </a:cubicBezTo>
                  <a:cubicBezTo>
                    <a:pt x="51" y="60"/>
                    <a:pt x="57" y="57"/>
                    <a:pt x="58" y="56"/>
                  </a:cubicBezTo>
                  <a:cubicBezTo>
                    <a:pt x="58" y="77"/>
                    <a:pt x="58" y="77"/>
                    <a:pt x="58" y="77"/>
                  </a:cubicBezTo>
                  <a:cubicBezTo>
                    <a:pt x="56" y="78"/>
                    <a:pt x="49" y="80"/>
                    <a:pt x="41" y="80"/>
                  </a:cubicBezTo>
                  <a:cubicBezTo>
                    <a:pt x="19" y="80"/>
                    <a:pt x="0" y="65"/>
                    <a:pt x="0" y="40"/>
                  </a:cubicBezTo>
                  <a:cubicBezTo>
                    <a:pt x="0" y="17"/>
                    <a:pt x="17" y="0"/>
                    <a:pt x="41" y="0"/>
                  </a:cubicBezTo>
                  <a:cubicBezTo>
                    <a:pt x="50" y="0"/>
                    <a:pt x="56" y="3"/>
                    <a:pt x="58" y="3"/>
                  </a:cubicBezTo>
                  <a:lnTo>
                    <a:pt x="58" y="24"/>
                  </a:lnTo>
                  <a:close/>
                </a:path>
              </a:pathLst>
            </a:custGeom>
            <a:grpFill/>
            <a:ln w="9525">
              <a:noFill/>
              <a:round/>
              <a:headEnd/>
              <a:tailEnd/>
            </a:ln>
          </p:spPr>
          <p:txBody>
            <a:bodyPr/>
            <a:lstStyle/>
            <a:p>
              <a:endParaRPr lang="en-US">
                <a:latin typeface="+mj-lt"/>
              </a:endParaRPr>
            </a:p>
          </p:txBody>
        </p:sp>
        <p:sp>
          <p:nvSpPr>
            <p:cNvPr id="66" name="Freeform 65"/>
            <p:cNvSpPr>
              <a:spLocks/>
            </p:cNvSpPr>
            <p:nvPr/>
          </p:nvSpPr>
          <p:spPr bwMode="black">
            <a:xfrm>
              <a:off x="740661" y="1028765"/>
              <a:ext cx="190843" cy="263561"/>
            </a:xfrm>
            <a:custGeom>
              <a:avLst/>
              <a:gdLst/>
              <a:ahLst/>
              <a:cxnLst>
                <a:cxn ang="0">
                  <a:pos x="58" y="24"/>
                </a:cxn>
                <a:cxn ang="0">
                  <a:pos x="42" y="20"/>
                </a:cxn>
                <a:cxn ang="0">
                  <a:pos x="21" y="40"/>
                </a:cxn>
                <a:cxn ang="0">
                  <a:pos x="42" y="60"/>
                </a:cxn>
                <a:cxn ang="0">
                  <a:pos x="58" y="56"/>
                </a:cxn>
                <a:cxn ang="0">
                  <a:pos x="58" y="77"/>
                </a:cxn>
                <a:cxn ang="0">
                  <a:pos x="40" y="80"/>
                </a:cxn>
                <a:cxn ang="0">
                  <a:pos x="0" y="40"/>
                </a:cxn>
                <a:cxn ang="0">
                  <a:pos x="40" y="0"/>
                </a:cxn>
                <a:cxn ang="0">
                  <a:pos x="58" y="3"/>
                </a:cxn>
                <a:cxn ang="0">
                  <a:pos x="58" y="24"/>
                </a:cxn>
              </a:cxnLst>
              <a:rect l="0" t="0" r="r" b="b"/>
              <a:pathLst>
                <a:path w="58" h="80">
                  <a:moveTo>
                    <a:pt x="58" y="24"/>
                  </a:moveTo>
                  <a:cubicBezTo>
                    <a:pt x="57" y="23"/>
                    <a:pt x="51" y="20"/>
                    <a:pt x="42" y="20"/>
                  </a:cubicBezTo>
                  <a:cubicBezTo>
                    <a:pt x="29" y="20"/>
                    <a:pt x="21" y="28"/>
                    <a:pt x="21" y="40"/>
                  </a:cubicBezTo>
                  <a:cubicBezTo>
                    <a:pt x="21" y="51"/>
                    <a:pt x="29" y="60"/>
                    <a:pt x="42" y="60"/>
                  </a:cubicBezTo>
                  <a:cubicBezTo>
                    <a:pt x="51" y="60"/>
                    <a:pt x="57" y="57"/>
                    <a:pt x="58" y="56"/>
                  </a:cubicBezTo>
                  <a:cubicBezTo>
                    <a:pt x="58" y="77"/>
                    <a:pt x="58" y="77"/>
                    <a:pt x="58" y="77"/>
                  </a:cubicBezTo>
                  <a:cubicBezTo>
                    <a:pt x="56" y="78"/>
                    <a:pt x="49" y="80"/>
                    <a:pt x="40" y="80"/>
                  </a:cubicBezTo>
                  <a:cubicBezTo>
                    <a:pt x="19" y="80"/>
                    <a:pt x="0" y="65"/>
                    <a:pt x="0" y="40"/>
                  </a:cubicBezTo>
                  <a:cubicBezTo>
                    <a:pt x="0" y="17"/>
                    <a:pt x="17" y="0"/>
                    <a:pt x="40" y="0"/>
                  </a:cubicBezTo>
                  <a:cubicBezTo>
                    <a:pt x="49" y="0"/>
                    <a:pt x="56" y="3"/>
                    <a:pt x="58" y="3"/>
                  </a:cubicBezTo>
                  <a:lnTo>
                    <a:pt x="58" y="24"/>
                  </a:lnTo>
                  <a:close/>
                </a:path>
              </a:pathLst>
            </a:custGeom>
            <a:grpFill/>
            <a:ln w="9525">
              <a:noFill/>
              <a:round/>
              <a:headEnd/>
              <a:tailEnd/>
            </a:ln>
          </p:spPr>
          <p:txBody>
            <a:bodyPr/>
            <a:lstStyle/>
            <a:p>
              <a:endParaRPr lang="en-US">
                <a:latin typeface="+mj-lt"/>
              </a:endParaRPr>
            </a:p>
          </p:txBody>
        </p:sp>
        <p:sp>
          <p:nvSpPr>
            <p:cNvPr id="67" name="Freeform 66"/>
            <p:cNvSpPr>
              <a:spLocks noEditPoints="1"/>
            </p:cNvSpPr>
            <p:nvPr/>
          </p:nvSpPr>
          <p:spPr bwMode="black">
            <a:xfrm>
              <a:off x="1660385" y="1028765"/>
              <a:ext cx="262122" cy="263561"/>
            </a:xfrm>
            <a:custGeom>
              <a:avLst/>
              <a:gdLst/>
              <a:ahLst/>
              <a:cxnLst>
                <a:cxn ang="0">
                  <a:pos x="80" y="40"/>
                </a:cxn>
                <a:cxn ang="0">
                  <a:pos x="40" y="80"/>
                </a:cxn>
                <a:cxn ang="0">
                  <a:pos x="0" y="40"/>
                </a:cxn>
                <a:cxn ang="0">
                  <a:pos x="40" y="0"/>
                </a:cxn>
                <a:cxn ang="0">
                  <a:pos x="80" y="40"/>
                </a:cxn>
                <a:cxn ang="0">
                  <a:pos x="40" y="20"/>
                </a:cxn>
                <a:cxn ang="0">
                  <a:pos x="20" y="40"/>
                </a:cxn>
                <a:cxn ang="0">
                  <a:pos x="40" y="60"/>
                </a:cxn>
                <a:cxn ang="0">
                  <a:pos x="60" y="40"/>
                </a:cxn>
                <a:cxn ang="0">
                  <a:pos x="40" y="20"/>
                </a:cxn>
              </a:cxnLst>
              <a:rect l="0" t="0" r="r" b="b"/>
              <a:pathLst>
                <a:path w="80" h="80">
                  <a:moveTo>
                    <a:pt x="80" y="40"/>
                  </a:moveTo>
                  <a:cubicBezTo>
                    <a:pt x="80" y="62"/>
                    <a:pt x="64" y="80"/>
                    <a:pt x="40" y="80"/>
                  </a:cubicBezTo>
                  <a:cubicBezTo>
                    <a:pt x="16" y="80"/>
                    <a:pt x="0" y="62"/>
                    <a:pt x="0" y="40"/>
                  </a:cubicBezTo>
                  <a:cubicBezTo>
                    <a:pt x="0" y="18"/>
                    <a:pt x="16" y="0"/>
                    <a:pt x="40" y="0"/>
                  </a:cubicBezTo>
                  <a:cubicBezTo>
                    <a:pt x="64" y="0"/>
                    <a:pt x="80" y="18"/>
                    <a:pt x="80" y="40"/>
                  </a:cubicBezTo>
                  <a:moveTo>
                    <a:pt x="40" y="20"/>
                  </a:moveTo>
                  <a:cubicBezTo>
                    <a:pt x="29" y="20"/>
                    <a:pt x="20" y="29"/>
                    <a:pt x="20" y="40"/>
                  </a:cubicBezTo>
                  <a:cubicBezTo>
                    <a:pt x="20" y="51"/>
                    <a:pt x="29" y="60"/>
                    <a:pt x="40" y="60"/>
                  </a:cubicBezTo>
                  <a:cubicBezTo>
                    <a:pt x="51" y="60"/>
                    <a:pt x="60" y="51"/>
                    <a:pt x="60" y="40"/>
                  </a:cubicBezTo>
                  <a:cubicBezTo>
                    <a:pt x="60" y="29"/>
                    <a:pt x="51" y="20"/>
                    <a:pt x="40" y="20"/>
                  </a:cubicBezTo>
                </a:path>
              </a:pathLst>
            </a:custGeom>
            <a:grpFill/>
            <a:ln w="9525">
              <a:noFill/>
              <a:round/>
              <a:headEnd/>
              <a:tailEnd/>
            </a:ln>
          </p:spPr>
          <p:txBody>
            <a:bodyPr/>
            <a:lstStyle/>
            <a:p>
              <a:endParaRPr lang="en-US">
                <a:latin typeface="+mj-lt"/>
              </a:endParaRPr>
            </a:p>
          </p:txBody>
        </p:sp>
        <p:sp>
          <p:nvSpPr>
            <p:cNvPr id="68" name="Freeform 67"/>
            <p:cNvSpPr>
              <a:spLocks/>
            </p:cNvSpPr>
            <p:nvPr/>
          </p:nvSpPr>
          <p:spPr bwMode="black">
            <a:xfrm>
              <a:off x="1167566" y="1028765"/>
              <a:ext cx="170916" cy="263561"/>
            </a:xfrm>
            <a:custGeom>
              <a:avLst/>
              <a:gdLst/>
              <a:ahLst/>
              <a:cxnLst>
                <a:cxn ang="0">
                  <a:pos x="47" y="19"/>
                </a:cxn>
                <a:cxn ang="0">
                  <a:pos x="32" y="17"/>
                </a:cxn>
                <a:cxn ang="0">
                  <a:pos x="20" y="23"/>
                </a:cxn>
                <a:cxn ang="0">
                  <a:pos x="29" y="30"/>
                </a:cxn>
                <a:cxn ang="0">
                  <a:pos x="34" y="32"/>
                </a:cxn>
                <a:cxn ang="0">
                  <a:pos x="52" y="54"/>
                </a:cxn>
                <a:cxn ang="0">
                  <a:pos x="21" y="80"/>
                </a:cxn>
                <a:cxn ang="0">
                  <a:pos x="0" y="77"/>
                </a:cxn>
                <a:cxn ang="0">
                  <a:pos x="0" y="60"/>
                </a:cxn>
                <a:cxn ang="0">
                  <a:pos x="18" y="63"/>
                </a:cxn>
                <a:cxn ang="0">
                  <a:pos x="32" y="56"/>
                </a:cxn>
                <a:cxn ang="0">
                  <a:pos x="23" y="48"/>
                </a:cxn>
                <a:cxn ang="0">
                  <a:pos x="19" y="47"/>
                </a:cxn>
                <a:cxn ang="0">
                  <a:pos x="0" y="24"/>
                </a:cxn>
                <a:cxn ang="0">
                  <a:pos x="28" y="0"/>
                </a:cxn>
                <a:cxn ang="0">
                  <a:pos x="47" y="3"/>
                </a:cxn>
                <a:cxn ang="0">
                  <a:pos x="47" y="19"/>
                </a:cxn>
              </a:cxnLst>
              <a:rect l="0" t="0" r="r" b="b"/>
              <a:pathLst>
                <a:path w="52" h="80">
                  <a:moveTo>
                    <a:pt x="47" y="19"/>
                  </a:moveTo>
                  <a:cubicBezTo>
                    <a:pt x="47" y="19"/>
                    <a:pt x="38" y="17"/>
                    <a:pt x="32" y="17"/>
                  </a:cubicBezTo>
                  <a:cubicBezTo>
                    <a:pt x="24" y="17"/>
                    <a:pt x="20" y="19"/>
                    <a:pt x="20" y="23"/>
                  </a:cubicBezTo>
                  <a:cubicBezTo>
                    <a:pt x="20" y="28"/>
                    <a:pt x="26" y="29"/>
                    <a:pt x="29" y="30"/>
                  </a:cubicBezTo>
                  <a:cubicBezTo>
                    <a:pt x="34" y="32"/>
                    <a:pt x="34" y="32"/>
                    <a:pt x="34" y="32"/>
                  </a:cubicBezTo>
                  <a:cubicBezTo>
                    <a:pt x="47" y="36"/>
                    <a:pt x="52" y="45"/>
                    <a:pt x="52" y="54"/>
                  </a:cubicBezTo>
                  <a:cubicBezTo>
                    <a:pt x="52" y="73"/>
                    <a:pt x="35" y="80"/>
                    <a:pt x="21" y="80"/>
                  </a:cubicBezTo>
                  <a:cubicBezTo>
                    <a:pt x="10" y="80"/>
                    <a:pt x="1" y="78"/>
                    <a:pt x="0" y="77"/>
                  </a:cubicBezTo>
                  <a:cubicBezTo>
                    <a:pt x="0" y="60"/>
                    <a:pt x="0" y="60"/>
                    <a:pt x="0" y="60"/>
                  </a:cubicBezTo>
                  <a:cubicBezTo>
                    <a:pt x="2" y="60"/>
                    <a:pt x="10" y="63"/>
                    <a:pt x="18" y="63"/>
                  </a:cubicBezTo>
                  <a:cubicBezTo>
                    <a:pt x="28" y="63"/>
                    <a:pt x="32" y="60"/>
                    <a:pt x="32" y="56"/>
                  </a:cubicBezTo>
                  <a:cubicBezTo>
                    <a:pt x="32" y="52"/>
                    <a:pt x="28" y="49"/>
                    <a:pt x="23" y="48"/>
                  </a:cubicBezTo>
                  <a:cubicBezTo>
                    <a:pt x="22" y="48"/>
                    <a:pt x="21" y="47"/>
                    <a:pt x="19" y="47"/>
                  </a:cubicBezTo>
                  <a:cubicBezTo>
                    <a:pt x="9" y="43"/>
                    <a:pt x="0" y="37"/>
                    <a:pt x="0" y="24"/>
                  </a:cubicBezTo>
                  <a:cubicBezTo>
                    <a:pt x="0" y="10"/>
                    <a:pt x="10" y="0"/>
                    <a:pt x="28" y="0"/>
                  </a:cubicBezTo>
                  <a:cubicBezTo>
                    <a:pt x="37" y="0"/>
                    <a:pt x="46" y="3"/>
                    <a:pt x="47" y="3"/>
                  </a:cubicBezTo>
                  <a:lnTo>
                    <a:pt x="47" y="19"/>
                  </a:lnTo>
                  <a:close/>
                </a:path>
              </a:pathLst>
            </a:custGeom>
            <a:grpFill/>
            <a:ln w="9525">
              <a:noFill/>
              <a:round/>
              <a:headEnd/>
              <a:tailEnd/>
            </a:ln>
          </p:spPr>
          <p:txBody>
            <a:bodyPr/>
            <a:lstStyle/>
            <a:p>
              <a:endParaRPr lang="en-US">
                <a:latin typeface="+mj-lt"/>
              </a:endParaRPr>
            </a:p>
          </p:txBody>
        </p:sp>
        <p:sp>
          <p:nvSpPr>
            <p:cNvPr id="69" name="Freeform 68"/>
            <p:cNvSpPr>
              <a:spLocks/>
            </p:cNvSpPr>
            <p:nvPr/>
          </p:nvSpPr>
          <p:spPr bwMode="black">
            <a:xfrm>
              <a:off x="609600" y="732931"/>
              <a:ext cx="62081" cy="128323"/>
            </a:xfrm>
            <a:custGeom>
              <a:avLst/>
              <a:gdLst/>
              <a:ahLst/>
              <a:cxnLst>
                <a:cxn ang="0">
                  <a:pos x="19" y="10"/>
                </a:cxn>
                <a:cxn ang="0">
                  <a:pos x="10" y="0"/>
                </a:cxn>
                <a:cxn ang="0">
                  <a:pos x="0" y="10"/>
                </a:cxn>
                <a:cxn ang="0">
                  <a:pos x="0" y="30"/>
                </a:cxn>
                <a:cxn ang="0">
                  <a:pos x="10" y="39"/>
                </a:cxn>
                <a:cxn ang="0">
                  <a:pos x="19" y="30"/>
                </a:cxn>
                <a:cxn ang="0">
                  <a:pos x="19" y="10"/>
                </a:cxn>
              </a:cxnLst>
              <a:rect l="0" t="0" r="r" b="b"/>
              <a:pathLst>
                <a:path w="19" h="39">
                  <a:moveTo>
                    <a:pt x="19" y="10"/>
                  </a:moveTo>
                  <a:cubicBezTo>
                    <a:pt x="19" y="4"/>
                    <a:pt x="15" y="0"/>
                    <a:pt x="10" y="0"/>
                  </a:cubicBezTo>
                  <a:cubicBezTo>
                    <a:pt x="4" y="0"/>
                    <a:pt x="0" y="4"/>
                    <a:pt x="0" y="10"/>
                  </a:cubicBezTo>
                  <a:cubicBezTo>
                    <a:pt x="0" y="30"/>
                    <a:pt x="0" y="30"/>
                    <a:pt x="0" y="30"/>
                  </a:cubicBezTo>
                  <a:cubicBezTo>
                    <a:pt x="0" y="35"/>
                    <a:pt x="4" y="39"/>
                    <a:pt x="10" y="39"/>
                  </a:cubicBezTo>
                  <a:cubicBezTo>
                    <a:pt x="15" y="39"/>
                    <a:pt x="19" y="35"/>
                    <a:pt x="19" y="30"/>
                  </a:cubicBezTo>
                  <a:lnTo>
                    <a:pt x="19" y="10"/>
                  </a:lnTo>
                  <a:close/>
                </a:path>
              </a:pathLst>
            </a:custGeom>
            <a:grpFill/>
            <a:ln w="9525">
              <a:noFill/>
              <a:round/>
              <a:headEnd/>
              <a:tailEnd/>
            </a:ln>
          </p:spPr>
          <p:txBody>
            <a:bodyPr/>
            <a:lstStyle/>
            <a:p>
              <a:endParaRPr lang="en-US">
                <a:latin typeface="+mj-lt"/>
              </a:endParaRPr>
            </a:p>
          </p:txBody>
        </p:sp>
        <p:sp>
          <p:nvSpPr>
            <p:cNvPr id="70" name="Freeform 69"/>
            <p:cNvSpPr>
              <a:spLocks/>
            </p:cNvSpPr>
            <p:nvPr/>
          </p:nvSpPr>
          <p:spPr bwMode="black">
            <a:xfrm>
              <a:off x="783581" y="646870"/>
              <a:ext cx="62081" cy="214384"/>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4" y="0"/>
                    <a:pt x="9" y="0"/>
                  </a:cubicBezTo>
                  <a:cubicBezTo>
                    <a:pt x="4" y="0"/>
                    <a:pt x="0" y="4"/>
                    <a:pt x="0" y="9"/>
                  </a:cubicBezTo>
                  <a:cubicBezTo>
                    <a:pt x="0" y="56"/>
                    <a:pt x="0" y="56"/>
                    <a:pt x="0" y="56"/>
                  </a:cubicBezTo>
                  <a:cubicBezTo>
                    <a:pt x="0" y="61"/>
                    <a:pt x="4" y="65"/>
                    <a:pt x="9" y="65"/>
                  </a:cubicBezTo>
                  <a:cubicBezTo>
                    <a:pt x="14" y="65"/>
                    <a:pt x="19" y="61"/>
                    <a:pt x="19" y="56"/>
                  </a:cubicBezTo>
                  <a:lnTo>
                    <a:pt x="19" y="9"/>
                  </a:lnTo>
                  <a:close/>
                </a:path>
              </a:pathLst>
            </a:custGeom>
            <a:grpFill/>
            <a:ln w="9525">
              <a:noFill/>
              <a:round/>
              <a:headEnd/>
              <a:tailEnd/>
            </a:ln>
          </p:spPr>
          <p:txBody>
            <a:bodyPr/>
            <a:lstStyle/>
            <a:p>
              <a:endParaRPr lang="en-US">
                <a:latin typeface="+mj-lt"/>
              </a:endParaRPr>
            </a:p>
          </p:txBody>
        </p:sp>
        <p:sp>
          <p:nvSpPr>
            <p:cNvPr id="71" name="Freeform 70"/>
            <p:cNvSpPr>
              <a:spLocks/>
            </p:cNvSpPr>
            <p:nvPr/>
          </p:nvSpPr>
          <p:spPr bwMode="black">
            <a:xfrm>
              <a:off x="954497" y="528537"/>
              <a:ext cx="62081" cy="394958"/>
            </a:xfrm>
            <a:custGeom>
              <a:avLst/>
              <a:gdLst/>
              <a:ahLst/>
              <a:cxnLst>
                <a:cxn ang="0">
                  <a:pos x="19" y="9"/>
                </a:cxn>
                <a:cxn ang="0">
                  <a:pos x="10" y="0"/>
                </a:cxn>
                <a:cxn ang="0">
                  <a:pos x="0" y="9"/>
                </a:cxn>
                <a:cxn ang="0">
                  <a:pos x="0" y="111"/>
                </a:cxn>
                <a:cxn ang="0">
                  <a:pos x="10" y="120"/>
                </a:cxn>
                <a:cxn ang="0">
                  <a:pos x="19" y="111"/>
                </a:cxn>
                <a:cxn ang="0">
                  <a:pos x="19" y="9"/>
                </a:cxn>
              </a:cxnLst>
              <a:rect l="0" t="0" r="r" b="b"/>
              <a:pathLst>
                <a:path w="19" h="120">
                  <a:moveTo>
                    <a:pt x="19" y="9"/>
                  </a:moveTo>
                  <a:cubicBezTo>
                    <a:pt x="19" y="4"/>
                    <a:pt x="15" y="0"/>
                    <a:pt x="10" y="0"/>
                  </a:cubicBezTo>
                  <a:cubicBezTo>
                    <a:pt x="5" y="0"/>
                    <a:pt x="0" y="4"/>
                    <a:pt x="0" y="9"/>
                  </a:cubicBezTo>
                  <a:cubicBezTo>
                    <a:pt x="0" y="111"/>
                    <a:pt x="0" y="111"/>
                    <a:pt x="0" y="111"/>
                  </a:cubicBezTo>
                  <a:cubicBezTo>
                    <a:pt x="0" y="116"/>
                    <a:pt x="5" y="120"/>
                    <a:pt x="10" y="120"/>
                  </a:cubicBezTo>
                  <a:cubicBezTo>
                    <a:pt x="15" y="120"/>
                    <a:pt x="19" y="116"/>
                    <a:pt x="19" y="111"/>
                  </a:cubicBezTo>
                  <a:lnTo>
                    <a:pt x="19" y="9"/>
                  </a:lnTo>
                  <a:close/>
                </a:path>
              </a:pathLst>
            </a:custGeom>
            <a:grpFill/>
            <a:ln w="9525">
              <a:noFill/>
              <a:round/>
              <a:headEnd/>
              <a:tailEnd/>
            </a:ln>
          </p:spPr>
          <p:txBody>
            <a:bodyPr/>
            <a:lstStyle/>
            <a:p>
              <a:endParaRPr lang="en-US">
                <a:latin typeface="+mj-lt"/>
              </a:endParaRPr>
            </a:p>
          </p:txBody>
        </p:sp>
        <p:sp>
          <p:nvSpPr>
            <p:cNvPr id="72" name="Freeform 71"/>
            <p:cNvSpPr>
              <a:spLocks/>
            </p:cNvSpPr>
            <p:nvPr/>
          </p:nvSpPr>
          <p:spPr bwMode="black">
            <a:xfrm>
              <a:off x="1128478" y="646870"/>
              <a:ext cx="62081" cy="214384"/>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5" y="0"/>
                    <a:pt x="9" y="0"/>
                  </a:cubicBezTo>
                  <a:cubicBezTo>
                    <a:pt x="4" y="0"/>
                    <a:pt x="0" y="4"/>
                    <a:pt x="0" y="9"/>
                  </a:cubicBezTo>
                  <a:cubicBezTo>
                    <a:pt x="0" y="56"/>
                    <a:pt x="0" y="56"/>
                    <a:pt x="0" y="56"/>
                  </a:cubicBezTo>
                  <a:cubicBezTo>
                    <a:pt x="0" y="61"/>
                    <a:pt x="4" y="65"/>
                    <a:pt x="9"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73" name="Freeform 72"/>
            <p:cNvSpPr>
              <a:spLocks/>
            </p:cNvSpPr>
            <p:nvPr/>
          </p:nvSpPr>
          <p:spPr bwMode="black">
            <a:xfrm>
              <a:off x="1298627" y="732931"/>
              <a:ext cx="65914" cy="128323"/>
            </a:xfrm>
            <a:custGeom>
              <a:avLst/>
              <a:gdLst/>
              <a:ahLst/>
              <a:cxnLst>
                <a:cxn ang="0">
                  <a:pos x="20" y="10"/>
                </a:cxn>
                <a:cxn ang="0">
                  <a:pos x="10" y="0"/>
                </a:cxn>
                <a:cxn ang="0">
                  <a:pos x="0" y="10"/>
                </a:cxn>
                <a:cxn ang="0">
                  <a:pos x="0" y="30"/>
                </a:cxn>
                <a:cxn ang="0">
                  <a:pos x="10" y="39"/>
                </a:cxn>
                <a:cxn ang="0">
                  <a:pos x="20" y="30"/>
                </a:cxn>
                <a:cxn ang="0">
                  <a:pos x="20" y="10"/>
                </a:cxn>
              </a:cxnLst>
              <a:rect l="0" t="0" r="r" b="b"/>
              <a:pathLst>
                <a:path w="20" h="39">
                  <a:moveTo>
                    <a:pt x="20" y="10"/>
                  </a:moveTo>
                  <a:cubicBezTo>
                    <a:pt x="20" y="4"/>
                    <a:pt x="15" y="0"/>
                    <a:pt x="10" y="0"/>
                  </a:cubicBezTo>
                  <a:cubicBezTo>
                    <a:pt x="5" y="0"/>
                    <a:pt x="0" y="4"/>
                    <a:pt x="0" y="10"/>
                  </a:cubicBezTo>
                  <a:cubicBezTo>
                    <a:pt x="0" y="30"/>
                    <a:pt x="0" y="30"/>
                    <a:pt x="0" y="30"/>
                  </a:cubicBezTo>
                  <a:cubicBezTo>
                    <a:pt x="0" y="35"/>
                    <a:pt x="5" y="39"/>
                    <a:pt x="10" y="39"/>
                  </a:cubicBezTo>
                  <a:cubicBezTo>
                    <a:pt x="15" y="39"/>
                    <a:pt x="20" y="35"/>
                    <a:pt x="20" y="30"/>
                  </a:cubicBezTo>
                  <a:lnTo>
                    <a:pt x="20" y="10"/>
                  </a:lnTo>
                  <a:close/>
                </a:path>
              </a:pathLst>
            </a:custGeom>
            <a:grpFill/>
            <a:ln w="9525">
              <a:noFill/>
              <a:round/>
              <a:headEnd/>
              <a:tailEnd/>
            </a:ln>
          </p:spPr>
          <p:txBody>
            <a:bodyPr/>
            <a:lstStyle/>
            <a:p>
              <a:endParaRPr lang="en-US">
                <a:latin typeface="+mj-lt"/>
              </a:endParaRPr>
            </a:p>
          </p:txBody>
        </p:sp>
        <p:sp>
          <p:nvSpPr>
            <p:cNvPr id="74" name="Freeform 73"/>
            <p:cNvSpPr>
              <a:spLocks/>
            </p:cNvSpPr>
            <p:nvPr/>
          </p:nvSpPr>
          <p:spPr bwMode="black">
            <a:xfrm>
              <a:off x="1472608" y="646870"/>
              <a:ext cx="62848" cy="214384"/>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4" y="0"/>
                    <a:pt x="0" y="4"/>
                    <a:pt x="0" y="9"/>
                  </a:cubicBezTo>
                  <a:cubicBezTo>
                    <a:pt x="0" y="56"/>
                    <a:pt x="0" y="56"/>
                    <a:pt x="0" y="56"/>
                  </a:cubicBezTo>
                  <a:cubicBezTo>
                    <a:pt x="0" y="61"/>
                    <a:pt x="4" y="65"/>
                    <a:pt x="10"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75" name="Freeform 74"/>
            <p:cNvSpPr>
              <a:spLocks/>
            </p:cNvSpPr>
            <p:nvPr/>
          </p:nvSpPr>
          <p:spPr bwMode="black">
            <a:xfrm>
              <a:off x="1646590" y="528537"/>
              <a:ext cx="62848" cy="394958"/>
            </a:xfrm>
            <a:custGeom>
              <a:avLst/>
              <a:gdLst/>
              <a:ahLst/>
              <a:cxnLst>
                <a:cxn ang="0">
                  <a:pos x="19" y="9"/>
                </a:cxn>
                <a:cxn ang="0">
                  <a:pos x="9" y="0"/>
                </a:cxn>
                <a:cxn ang="0">
                  <a:pos x="0" y="9"/>
                </a:cxn>
                <a:cxn ang="0">
                  <a:pos x="0" y="111"/>
                </a:cxn>
                <a:cxn ang="0">
                  <a:pos x="9" y="120"/>
                </a:cxn>
                <a:cxn ang="0">
                  <a:pos x="19" y="111"/>
                </a:cxn>
                <a:cxn ang="0">
                  <a:pos x="19" y="9"/>
                </a:cxn>
              </a:cxnLst>
              <a:rect l="0" t="0" r="r" b="b"/>
              <a:pathLst>
                <a:path w="19" h="120">
                  <a:moveTo>
                    <a:pt x="19" y="9"/>
                  </a:moveTo>
                  <a:cubicBezTo>
                    <a:pt x="19" y="4"/>
                    <a:pt x="15" y="0"/>
                    <a:pt x="9" y="0"/>
                  </a:cubicBezTo>
                  <a:cubicBezTo>
                    <a:pt x="4" y="0"/>
                    <a:pt x="0" y="4"/>
                    <a:pt x="0" y="9"/>
                  </a:cubicBezTo>
                  <a:cubicBezTo>
                    <a:pt x="0" y="111"/>
                    <a:pt x="0" y="111"/>
                    <a:pt x="0" y="111"/>
                  </a:cubicBezTo>
                  <a:cubicBezTo>
                    <a:pt x="0" y="116"/>
                    <a:pt x="4" y="120"/>
                    <a:pt x="9" y="120"/>
                  </a:cubicBezTo>
                  <a:cubicBezTo>
                    <a:pt x="15" y="120"/>
                    <a:pt x="19" y="116"/>
                    <a:pt x="19" y="111"/>
                  </a:cubicBezTo>
                  <a:lnTo>
                    <a:pt x="19" y="9"/>
                  </a:lnTo>
                  <a:close/>
                </a:path>
              </a:pathLst>
            </a:custGeom>
            <a:grpFill/>
            <a:ln w="9525">
              <a:noFill/>
              <a:round/>
              <a:headEnd/>
              <a:tailEnd/>
            </a:ln>
          </p:spPr>
          <p:txBody>
            <a:bodyPr/>
            <a:lstStyle/>
            <a:p>
              <a:endParaRPr lang="en-US">
                <a:latin typeface="+mj-lt"/>
              </a:endParaRPr>
            </a:p>
          </p:txBody>
        </p:sp>
        <p:sp>
          <p:nvSpPr>
            <p:cNvPr id="76" name="Freeform 75"/>
            <p:cNvSpPr>
              <a:spLocks/>
            </p:cNvSpPr>
            <p:nvPr/>
          </p:nvSpPr>
          <p:spPr bwMode="black">
            <a:xfrm>
              <a:off x="1817505" y="646870"/>
              <a:ext cx="62848" cy="214384"/>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5" y="0"/>
                    <a:pt x="0" y="4"/>
                    <a:pt x="0" y="9"/>
                  </a:cubicBezTo>
                  <a:cubicBezTo>
                    <a:pt x="0" y="56"/>
                    <a:pt x="0" y="56"/>
                    <a:pt x="0" y="56"/>
                  </a:cubicBezTo>
                  <a:cubicBezTo>
                    <a:pt x="0" y="61"/>
                    <a:pt x="5" y="65"/>
                    <a:pt x="10"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77" name="Freeform 76"/>
            <p:cNvSpPr>
              <a:spLocks/>
            </p:cNvSpPr>
            <p:nvPr/>
          </p:nvSpPr>
          <p:spPr bwMode="black">
            <a:xfrm>
              <a:off x="1991486" y="732931"/>
              <a:ext cx="62848" cy="128323"/>
            </a:xfrm>
            <a:custGeom>
              <a:avLst/>
              <a:gdLst/>
              <a:ahLst/>
              <a:cxnLst>
                <a:cxn ang="0">
                  <a:pos x="19" y="10"/>
                </a:cxn>
                <a:cxn ang="0">
                  <a:pos x="9" y="0"/>
                </a:cxn>
                <a:cxn ang="0">
                  <a:pos x="0" y="10"/>
                </a:cxn>
                <a:cxn ang="0">
                  <a:pos x="0" y="30"/>
                </a:cxn>
                <a:cxn ang="0">
                  <a:pos x="9" y="39"/>
                </a:cxn>
                <a:cxn ang="0">
                  <a:pos x="19" y="30"/>
                </a:cxn>
                <a:cxn ang="0">
                  <a:pos x="19" y="10"/>
                </a:cxn>
              </a:cxnLst>
              <a:rect l="0" t="0" r="r" b="b"/>
              <a:pathLst>
                <a:path w="19" h="39">
                  <a:moveTo>
                    <a:pt x="19" y="10"/>
                  </a:moveTo>
                  <a:cubicBezTo>
                    <a:pt x="19" y="4"/>
                    <a:pt x="15" y="0"/>
                    <a:pt x="9" y="0"/>
                  </a:cubicBezTo>
                  <a:cubicBezTo>
                    <a:pt x="4" y="0"/>
                    <a:pt x="0" y="4"/>
                    <a:pt x="0" y="10"/>
                  </a:cubicBezTo>
                  <a:cubicBezTo>
                    <a:pt x="0" y="30"/>
                    <a:pt x="0" y="30"/>
                    <a:pt x="0" y="30"/>
                  </a:cubicBezTo>
                  <a:cubicBezTo>
                    <a:pt x="0" y="35"/>
                    <a:pt x="4" y="39"/>
                    <a:pt x="9" y="39"/>
                  </a:cubicBezTo>
                  <a:cubicBezTo>
                    <a:pt x="15" y="39"/>
                    <a:pt x="19" y="35"/>
                    <a:pt x="19" y="30"/>
                  </a:cubicBezTo>
                  <a:lnTo>
                    <a:pt x="19" y="10"/>
                  </a:lnTo>
                  <a:close/>
                </a:path>
              </a:pathLst>
            </a:custGeom>
            <a:grpFill/>
            <a:ln w="9525">
              <a:noFill/>
              <a:round/>
              <a:headEnd/>
              <a:tailEnd/>
            </a:ln>
          </p:spPr>
          <p:txBody>
            <a:bodyPr/>
            <a:lstStyle/>
            <a:p>
              <a:endParaRPr lang="en-US">
                <a:latin typeface="+mj-lt"/>
              </a:endParaRPr>
            </a:p>
          </p:txBody>
        </p:sp>
      </p:grpSp>
      <p:sp>
        <p:nvSpPr>
          <p:cNvPr id="3" name="Subtitle 2"/>
          <p:cNvSpPr>
            <a:spLocks noGrp="1"/>
          </p:cNvSpPr>
          <p:nvPr>
            <p:ph type="subTitle" idx="1" hasCustomPrompt="1"/>
          </p:nvPr>
        </p:nvSpPr>
        <p:spPr>
          <a:xfrm>
            <a:off x="236383" y="4464068"/>
            <a:ext cx="8112126" cy="384175"/>
          </a:xfrm>
        </p:spPr>
        <p:txBody>
          <a:bodyPr>
            <a:normAutofit/>
          </a:bodyPr>
          <a:lstStyle>
            <a:lvl1pPr marL="0" indent="0" algn="l">
              <a:buNone/>
              <a:defRPr sz="2000">
                <a:solidFill>
                  <a:schemeClr val="bg1"/>
                </a:solidFill>
                <a:latin typeface="+mj-l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Presenter Name and Title Go Here</a:t>
            </a:r>
            <a:endParaRPr lang="en-US" dirty="0"/>
          </a:p>
        </p:txBody>
      </p:sp>
      <p:sp>
        <p:nvSpPr>
          <p:cNvPr id="58" name="Rectangle 5"/>
          <p:cNvSpPr>
            <a:spLocks noChangeArrowheads="1"/>
          </p:cNvSpPr>
          <p:nvPr/>
        </p:nvSpPr>
        <p:spPr bwMode="ltGray">
          <a:xfrm>
            <a:off x="7763787" y="6584512"/>
            <a:ext cx="811863" cy="175257"/>
          </a:xfrm>
          <a:prstGeom prst="rect">
            <a:avLst/>
          </a:prstGeom>
          <a:noFill/>
          <a:ln w="9525">
            <a:noFill/>
            <a:miter lim="800000"/>
            <a:headEnd/>
            <a:tailEnd/>
          </a:ln>
          <a:effectLst/>
        </p:spPr>
        <p:txBody>
          <a:bodyPr wrap="none" lIns="82124" tIns="41061" rIns="82124" bIns="41061" anchor="b">
            <a:spAutoFit/>
          </a:bodyPr>
          <a:lstStyle/>
          <a:p>
            <a:pPr algn="r" defTabSz="814388">
              <a:lnSpc>
                <a:spcPct val="100000"/>
              </a:lnSpc>
            </a:pPr>
            <a:r>
              <a:rPr lang="en-US" sz="600" dirty="0">
                <a:solidFill>
                  <a:schemeClr val="bg2"/>
                </a:solidFill>
                <a:latin typeface="+mj-lt"/>
              </a:rPr>
              <a:t>Cisco Confidential</a:t>
            </a:r>
          </a:p>
        </p:txBody>
      </p:sp>
      <p:sp>
        <p:nvSpPr>
          <p:cNvPr id="36" name="Rectangle 4"/>
          <p:cNvSpPr>
            <a:spLocks noChangeArrowheads="1"/>
          </p:cNvSpPr>
          <p:nvPr/>
        </p:nvSpPr>
        <p:spPr bwMode="ltGray">
          <a:xfrm>
            <a:off x="251373" y="6586246"/>
            <a:ext cx="3420515" cy="175257"/>
          </a:xfrm>
          <a:prstGeom prst="rect">
            <a:avLst/>
          </a:prstGeom>
          <a:noFill/>
          <a:ln w="9525">
            <a:noFill/>
            <a:miter lim="800000"/>
            <a:headEnd/>
            <a:tailEnd/>
          </a:ln>
          <a:effectLst/>
        </p:spPr>
        <p:txBody>
          <a:bodyPr wrap="square" lIns="82124" tIns="41061" rIns="82124" bIns="41061" anchor="b" anchorCtr="0">
            <a:spAutoFit/>
          </a:bodyPr>
          <a:lstStyle/>
          <a:p>
            <a:pPr algn="l" defTabSz="814388">
              <a:lnSpc>
                <a:spcPct val="100000"/>
              </a:lnSpc>
            </a:pPr>
            <a:r>
              <a:rPr lang="en-US" sz="600" dirty="0" smtClean="0">
                <a:solidFill>
                  <a:srgbClr val="FFFFFF"/>
                </a:solidFill>
                <a:latin typeface="+mj-lt"/>
              </a:rPr>
              <a:t>© 2010 Cisco and/or its affiliates. All rights reserved.</a:t>
            </a:r>
            <a:endParaRPr lang="en-US" sz="600" dirty="0">
              <a:solidFill>
                <a:srgbClr val="FFFFFF"/>
              </a:solidFill>
              <a:latin typeface="+mj-lt"/>
            </a:endParaRPr>
          </a:p>
        </p:txBody>
      </p:sp>
      <p:sp>
        <p:nvSpPr>
          <p:cNvPr id="29" name="Rectangle 7"/>
          <p:cNvSpPr>
            <a:spLocks noChangeArrowheads="1"/>
          </p:cNvSpPr>
          <p:nvPr/>
        </p:nvSpPr>
        <p:spPr bwMode="ltGray">
          <a:xfrm>
            <a:off x="8639981" y="6580408"/>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chemeClr val="bg1"/>
                </a:solidFill>
                <a:latin typeface="+mj-lt"/>
              </a:rPr>
              <a:pPr algn="r" defTabSz="814388">
                <a:lnSpc>
                  <a:spcPct val="100000"/>
                </a:lnSpc>
              </a:pPr>
              <a:t>‹#›</a:t>
            </a:fld>
            <a:endParaRPr lang="en-US" sz="600" dirty="0">
              <a:solidFill>
                <a:schemeClr val="bg1"/>
              </a:solidFill>
              <a:latin typeface="+mj-lt"/>
            </a:endParaRPr>
          </a:p>
        </p:txBody>
      </p:sp>
    </p:spTree>
  </p:cSld>
  <p:clrMapOvr>
    <a:masterClrMapping/>
  </p:clrMapOvr>
  <p:transition>
    <p:wipe dir="r"/>
  </p:transition>
  <p:timing>
    <p:tnLst>
      <p:par>
        <p:cTn id="1" dur="indefinite" restart="never" nodeType="tmRoot"/>
      </p:par>
    </p:tnLst>
  </p:timing>
</p:sldLayout>
</file>

<file path=ppt/slideLayouts/slideLayout40.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28E80666-FB37-4B36-9149-507F3B0178E3}" type="datetimeFigureOut">
              <a:rPr lang="en-US" smtClean="0"/>
              <a:pPr/>
              <a:t>4/21/2017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7E63A33-8271-4DD0-9C48-789913D7C115}" type="slidenum">
              <a:rPr lang="en-US" smtClean="0"/>
              <a:pPr/>
              <a:t>‹#›</a:t>
            </a:fld>
            <a:endParaRPr lang="en-US"/>
          </a:p>
        </p:txBody>
      </p:sp>
      <p:sp>
        <p:nvSpPr>
          <p:cNvPr id="6" name="Title 5"/>
          <p:cNvSpPr>
            <a:spLocks noGrp="1"/>
          </p:cNvSpPr>
          <p:nvPr>
            <p:ph type="title"/>
          </p:nvPr>
        </p:nvSpPr>
        <p:spPr/>
        <p:txBody>
          <a:bodyPr rtlCol="0"/>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4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8E80666-FB37-4B36-9149-507F3B0178E3}" type="datetimeFigureOut">
              <a:rPr lang="en-US" smtClean="0"/>
              <a:pPr/>
              <a:t>4/21/2017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7E63A33-8271-4DD0-9C48-789913D7C115}" type="slidenum">
              <a:rPr lang="en-US" smtClean="0"/>
              <a:pPr/>
              <a:t>‹#›</a:t>
            </a:fld>
            <a:endParaRPr lang="en-US"/>
          </a:p>
        </p:txBody>
      </p:sp>
    </p:spTree>
  </p:cSld>
  <p:clrMapOvr>
    <a:masterClrMapping/>
  </p:clrMapOvr>
  <p:transition>
    <p:wipe dir="r"/>
  </p:transition>
  <p:timing>
    <p:tnLst>
      <p:par>
        <p:cTn id="1" dur="indefinite" restart="never" nodeType="tmRoot"/>
      </p:par>
    </p:tnLst>
  </p:timing>
</p:sldLayout>
</file>

<file path=ppt/slideLayouts/slideLayout42.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p>
            <a:fld id="{28E80666-FB37-4B36-9149-507F3B0178E3}" type="datetimeFigureOut">
              <a:rPr lang="en-US" smtClean="0"/>
              <a:pPr/>
              <a:t>4/21/2017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7E63A33-8271-4DD0-9C48-789913D7C115}"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43.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28E80666-FB37-4B36-9149-507F3B0178E3}" type="datetimeFigureOut">
              <a:rPr lang="en-US" smtClean="0"/>
              <a:pPr/>
              <a:t>4/21/2017</a:t>
            </a:fld>
            <a:endParaRPr lang="en-US"/>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n-US"/>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D7E63A33-8271-4DD0-9C48-789913D7C115}" type="slidenum">
              <a:rPr lang="en-US" smtClean="0"/>
              <a:pPr/>
              <a:t>‹#›</a:t>
            </a:fld>
            <a:endParaRPr lang="en-US"/>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Freef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Right Triangle 9"/>
          <p:cNvSpPr>
            <a:spLocks/>
          </p:cNvSpPr>
          <p:nvPr/>
        </p:nvSpPr>
        <p:spPr bwMode="auto">
          <a:xfrm>
            <a:off x="-6042" y="5791253"/>
            <a:ext cx="3402314" cy="1080868"/>
          </a:xfrm>
          <a:prstGeom prst="rtTriangle">
            <a:avLst/>
          </a:pr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p>
            <a:pPr algn="ctr" eaLnBrk="1" latinLnBrk="0" hangingPunct="1"/>
            <a:endParaRPr kumimoji="0" lang="en-US"/>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4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28E80666-FB37-4B36-9149-507F3B0178E3}" type="datetimeFigureOut">
              <a:rPr lang="en-US" smtClean="0"/>
              <a:pPr/>
              <a:t>4/21/2017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7E63A33-8271-4DD0-9C48-789913D7C115}" type="slidenum">
              <a:rPr lang="en-US" smtClean="0"/>
              <a:pPr/>
              <a:t>‹#›</a:t>
            </a:fld>
            <a:endParaRPr lang="en-US"/>
          </a:p>
        </p:txBody>
      </p:sp>
    </p:spTree>
  </p:cSld>
  <p:clrMapOvr>
    <a:masterClrMapping/>
  </p:clrMapOvr>
  <p:timing>
    <p:tnLst>
      <p:par>
        <p:cTn id="1" dur="indefinite" restart="never" nodeType="tmRoot"/>
      </p:par>
    </p:tnLst>
  </p:timing>
</p:sldLayout>
</file>

<file path=ppt/slideLayouts/slideLayout4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28E80666-FB37-4B36-9149-507F3B0178E3}" type="datetimeFigureOut">
              <a:rPr lang="en-US" smtClean="0"/>
              <a:pPr/>
              <a:t>4/21/2017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7E63A33-8271-4DD0-9C48-789913D7C115}" type="slidenum">
              <a:rPr lang="en-US" smtClean="0"/>
              <a:pPr/>
              <a:t>‹#›</a:t>
            </a:fld>
            <a:endParaRPr lang="en-US"/>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p:cSld name="Segue">
    <p:spTree>
      <p:nvGrpSpPr>
        <p:cNvPr id="1" name=""/>
        <p:cNvGrpSpPr/>
        <p:nvPr/>
      </p:nvGrpSpPr>
      <p:grpSpPr>
        <a:xfrm>
          <a:off x="0" y="0"/>
          <a:ext cx="0" cy="0"/>
          <a:chOff x="0" y="0"/>
          <a:chExt cx="0" cy="0"/>
        </a:xfrm>
      </p:grpSpPr>
      <p:pic>
        <p:nvPicPr>
          <p:cNvPr id="1026" name="Picture 2" descr="C:\Documents and Settings\contractor\Desktop\Pattern_Half_Page.png"/>
          <p:cNvPicPr>
            <a:picLocks noChangeAspect="1" noChangeArrowheads="1"/>
          </p:cNvPicPr>
          <p:nvPr/>
        </p:nvPicPr>
        <p:blipFill>
          <a:blip r:embed="rId2" cstate="print"/>
          <a:srcRect/>
          <a:stretch>
            <a:fillRect/>
          </a:stretch>
        </p:blipFill>
        <p:spPr bwMode="auto">
          <a:xfrm>
            <a:off x="333375" y="3102726"/>
            <a:ext cx="8477250" cy="3438525"/>
          </a:xfrm>
          <a:prstGeom prst="rect">
            <a:avLst/>
          </a:prstGeom>
          <a:noFill/>
        </p:spPr>
      </p:pic>
      <p:sp>
        <p:nvSpPr>
          <p:cNvPr id="26" name="Rectangle 25"/>
          <p:cNvSpPr/>
          <p:nvPr/>
        </p:nvSpPr>
        <p:spPr>
          <a:xfrm>
            <a:off x="217357" y="3020518"/>
            <a:ext cx="8694295" cy="335779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27" name="Rectangle 3"/>
          <p:cNvSpPr>
            <a:spLocks noChangeArrowheads="1"/>
          </p:cNvSpPr>
          <p:nvPr/>
        </p:nvSpPr>
        <p:spPr bwMode="white">
          <a:xfrm>
            <a:off x="0" y="0"/>
            <a:ext cx="9144000" cy="177800"/>
          </a:xfrm>
          <a:prstGeom prst="rect">
            <a:avLst/>
          </a:prstGeom>
          <a:solidFill>
            <a:schemeClr val="bg2"/>
          </a:solidFill>
          <a:ln w="25400" algn="ctr">
            <a:noFill/>
            <a:miter lim="800000"/>
            <a:headEnd/>
            <a:tailEnd/>
          </a:ln>
          <a:effectLst/>
        </p:spPr>
        <p:txBody>
          <a:bodyPr wrap="none" anchor="ctr"/>
          <a:lstStyle/>
          <a:p>
            <a:endParaRPr lang="en-US">
              <a:latin typeface="+mj-lt"/>
            </a:endParaRPr>
          </a:p>
        </p:txBody>
      </p:sp>
      <p:sp>
        <p:nvSpPr>
          <p:cNvPr id="2" name="Title 1"/>
          <p:cNvSpPr>
            <a:spLocks noGrp="1"/>
          </p:cNvSpPr>
          <p:nvPr>
            <p:ph type="ctrTitle" hasCustomPrompt="1"/>
          </p:nvPr>
        </p:nvSpPr>
        <p:spPr>
          <a:xfrm>
            <a:off x="221393" y="399143"/>
            <a:ext cx="8112125" cy="2407042"/>
          </a:xfrm>
        </p:spPr>
        <p:txBody>
          <a:bodyPr/>
          <a:lstStyle>
            <a:lvl1pPr algn="l" defTabSz="914400" rtl="0" eaLnBrk="1" latinLnBrk="0" hangingPunct="1">
              <a:lnSpc>
                <a:spcPct val="85000"/>
              </a:lnSpc>
              <a:spcBef>
                <a:spcPct val="0"/>
              </a:spcBef>
              <a:buNone/>
              <a:defRPr lang="en-US" sz="5400" b="0" kern="1200" spc="-150" baseline="0" dirty="0">
                <a:gradFill flip="none" rotWithShape="1">
                  <a:gsLst>
                    <a:gs pos="0">
                      <a:srgbClr val="55E6ED"/>
                    </a:gs>
                    <a:gs pos="80000">
                      <a:srgbClr val="009249"/>
                    </a:gs>
                  </a:gsLst>
                  <a:lin ang="12000000" scaled="0"/>
                  <a:tileRect/>
                </a:gradFill>
                <a:latin typeface="+mj-lt"/>
                <a:ea typeface="+mj-ea"/>
                <a:cs typeface="+mj-cs"/>
              </a:defRPr>
            </a:lvl1pPr>
          </a:lstStyle>
          <a:p>
            <a:r>
              <a:rPr lang="en-US" dirty="0" smtClean="0"/>
              <a:t>Presentation Title Goes Here</a:t>
            </a:r>
            <a:endParaRPr lang="en-US" dirty="0"/>
          </a:p>
        </p:txBody>
      </p:sp>
      <p:sp>
        <p:nvSpPr>
          <p:cNvPr id="47" name="Rectangle 3"/>
          <p:cNvSpPr>
            <a:spLocks noChangeArrowheads="1"/>
          </p:cNvSpPr>
          <p:nvPr/>
        </p:nvSpPr>
        <p:spPr bwMode="hidden">
          <a:xfrm>
            <a:off x="0" y="0"/>
            <a:ext cx="9144000" cy="177800"/>
          </a:xfrm>
          <a:prstGeom prst="rect">
            <a:avLst/>
          </a:prstGeom>
          <a:solidFill>
            <a:schemeClr val="bg2"/>
          </a:solidFill>
          <a:ln w="25400" algn="ctr">
            <a:noFill/>
            <a:miter lim="800000"/>
            <a:headEnd/>
            <a:tailEnd/>
          </a:ln>
          <a:effectLst/>
        </p:spPr>
        <p:txBody>
          <a:bodyPr wrap="none" anchor="ctr"/>
          <a:lstStyle/>
          <a:p>
            <a:endParaRPr lang="en-US">
              <a:latin typeface="+mj-lt"/>
            </a:endParaRPr>
          </a:p>
        </p:txBody>
      </p:sp>
      <p:sp>
        <p:nvSpPr>
          <p:cNvPr id="24" name="Rectangle 5"/>
          <p:cNvSpPr>
            <a:spLocks noChangeArrowheads="1"/>
          </p:cNvSpPr>
          <p:nvPr/>
        </p:nvSpPr>
        <p:spPr bwMode="ltGray">
          <a:xfrm>
            <a:off x="7763787" y="6584512"/>
            <a:ext cx="811863" cy="175257"/>
          </a:xfrm>
          <a:prstGeom prst="rect">
            <a:avLst/>
          </a:prstGeom>
          <a:noFill/>
          <a:ln w="9525">
            <a:noFill/>
            <a:miter lim="800000"/>
            <a:headEnd/>
            <a:tailEnd/>
          </a:ln>
          <a:effectLst/>
        </p:spPr>
        <p:txBody>
          <a:bodyPr wrap="none" lIns="82124" tIns="41061" rIns="82124" bIns="41061" anchor="b">
            <a:spAutoFit/>
          </a:bodyPr>
          <a:lstStyle/>
          <a:p>
            <a:pPr algn="r" defTabSz="814388">
              <a:lnSpc>
                <a:spcPct val="100000"/>
              </a:lnSpc>
            </a:pPr>
            <a:r>
              <a:rPr lang="en-US" sz="600" dirty="0">
                <a:solidFill>
                  <a:srgbClr val="C0C0C0"/>
                </a:solidFill>
                <a:latin typeface="+mj-lt"/>
              </a:rPr>
              <a:t>Cisco Confidential</a:t>
            </a:r>
          </a:p>
        </p:txBody>
      </p:sp>
      <p:sp>
        <p:nvSpPr>
          <p:cNvPr id="10" name="Rectangle 4"/>
          <p:cNvSpPr>
            <a:spLocks noChangeArrowheads="1"/>
          </p:cNvSpPr>
          <p:nvPr/>
        </p:nvSpPr>
        <p:spPr bwMode="ltGray">
          <a:xfrm>
            <a:off x="251373" y="6586246"/>
            <a:ext cx="3420515" cy="175257"/>
          </a:xfrm>
          <a:prstGeom prst="rect">
            <a:avLst/>
          </a:prstGeom>
          <a:noFill/>
          <a:ln w="9525">
            <a:noFill/>
            <a:miter lim="800000"/>
            <a:headEnd/>
            <a:tailEnd/>
          </a:ln>
          <a:effectLst/>
        </p:spPr>
        <p:txBody>
          <a:bodyPr wrap="square" lIns="82124" tIns="41061" rIns="82124" bIns="41061" anchor="b" anchorCtr="0">
            <a:spAutoFit/>
          </a:bodyPr>
          <a:lstStyle/>
          <a:p>
            <a:pPr algn="l" defTabSz="814388">
              <a:lnSpc>
                <a:spcPct val="100000"/>
              </a:lnSpc>
            </a:pPr>
            <a:r>
              <a:rPr lang="en-US" sz="600" dirty="0" smtClean="0">
                <a:solidFill>
                  <a:srgbClr val="C0C0C0"/>
                </a:solidFill>
                <a:latin typeface="+mj-lt"/>
              </a:rPr>
              <a:t>© 2010 Cisco and/or its affiliates. All rights reserved.</a:t>
            </a:r>
            <a:endParaRPr lang="en-US" sz="600" dirty="0">
              <a:solidFill>
                <a:srgbClr val="C0C0C0"/>
              </a:solidFill>
              <a:latin typeface="+mj-lt"/>
            </a:endParaRPr>
          </a:p>
        </p:txBody>
      </p:sp>
      <p:sp>
        <p:nvSpPr>
          <p:cNvPr id="11" name="Rectangle 7"/>
          <p:cNvSpPr>
            <a:spLocks noChangeArrowheads="1"/>
          </p:cNvSpPr>
          <p:nvPr/>
        </p:nvSpPr>
        <p:spPr bwMode="ltGray">
          <a:xfrm>
            <a:off x="8639981" y="6580408"/>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rgbClr val="C0C0C0"/>
                </a:solidFill>
                <a:latin typeface="+mj-lt"/>
              </a:rPr>
              <a:pPr algn="r" defTabSz="814388">
                <a:lnSpc>
                  <a:spcPct val="100000"/>
                </a:lnSpc>
              </a:pPr>
              <a:t>‹#›</a:t>
            </a:fld>
            <a:endParaRPr lang="en-US" sz="600" dirty="0">
              <a:solidFill>
                <a:srgbClr val="C0C0C0"/>
              </a:solidFill>
              <a:latin typeface="+mj-lt"/>
            </a:endParaRPr>
          </a:p>
        </p:txBody>
      </p:sp>
      <p:pic>
        <p:nvPicPr>
          <p:cNvPr id="13" name="Picture 12" descr="bottom bar.jpg"/>
          <p:cNvPicPr>
            <a:picLocks noChangeAspect="1"/>
          </p:cNvPicPr>
          <p:nvPr/>
        </p:nvPicPr>
        <p:blipFill>
          <a:blip r:embed="rId3" cstate="print"/>
          <a:stretch>
            <a:fillRect/>
          </a:stretch>
        </p:blipFill>
        <p:spPr>
          <a:xfrm>
            <a:off x="333375" y="6378339"/>
            <a:ext cx="8477250" cy="162912"/>
          </a:xfrm>
          <a:prstGeom prst="rect">
            <a:avLst/>
          </a:prstGeom>
        </p:spPr>
      </p:pic>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4" presetClass="path" presetSubtype="0" accel="50000" decel="50000" fill="hold" grpId="0" nodeType="withEffect">
                                  <p:stCondLst>
                                    <p:cond delay="0"/>
                                  </p:stCondLst>
                                  <p:childTnLst>
                                    <p:animMotion origin="layout" path="M -1.94444E-6 4.81481E-6 L -1.94444E-6 -0.48102 " pathEditMode="relative" rAng="0" ptsTypes="AA">
                                      <p:cBhvr>
                                        <p:cTn id="6" dur="1600" fill="hold"/>
                                        <p:tgtEl>
                                          <p:spTgt spid="26"/>
                                        </p:tgtEl>
                                        <p:attrNameLst>
                                          <p:attrName>ppt_x</p:attrName>
                                          <p:attrName>ppt_y</p:attrName>
                                        </p:attrNameLst>
                                      </p:cBhvr>
                                      <p:rCtr x="0" y="-241"/>
                                    </p:animMotion>
                                  </p:childTnLst>
                                </p:cTn>
                              </p:par>
                              <p:par>
                                <p:cTn id="7" presetID="10" presetClass="entr" presetSubtype="0" fill="hold" grpId="0" nodeType="withEffect">
                                  <p:stCondLst>
                                    <p:cond delay="1100"/>
                                  </p:stCondLst>
                                  <p:childTnLst>
                                    <p:set>
                                      <p:cBhvr>
                                        <p:cTn id="8" dur="1" fill="hold">
                                          <p:stCondLst>
                                            <p:cond delay="0"/>
                                          </p:stCondLst>
                                        </p:cTn>
                                        <p:tgtEl>
                                          <p:spTgt spid="2"/>
                                        </p:tgtEl>
                                        <p:attrNameLst>
                                          <p:attrName>style.visibility</p:attrName>
                                        </p:attrNameLst>
                                      </p:cBhvr>
                                      <p:to>
                                        <p:strVal val="visible"/>
                                      </p:to>
                                    </p:set>
                                    <p:animEffect transition="in" filter="fade">
                                      <p:cBhvr>
                                        <p:cTn id="9"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P spid="2" grpId="0"/>
    </p:bld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Bullet">
    <p:spTree>
      <p:nvGrpSpPr>
        <p:cNvPr id="1" name=""/>
        <p:cNvGrpSpPr/>
        <p:nvPr/>
      </p:nvGrpSpPr>
      <p:grpSpPr>
        <a:xfrm>
          <a:off x="0" y="0"/>
          <a:ext cx="0" cy="0"/>
          <a:chOff x="0" y="0"/>
          <a:chExt cx="0" cy="0"/>
        </a:xfrm>
      </p:grpSpPr>
      <p:sp>
        <p:nvSpPr>
          <p:cNvPr id="2" name="Title 1"/>
          <p:cNvSpPr>
            <a:spLocks noGrp="1"/>
          </p:cNvSpPr>
          <p:nvPr>
            <p:ph type="title"/>
          </p:nvPr>
        </p:nvSpPr>
        <p:spPr>
          <a:xfrm>
            <a:off x="229702" y="432215"/>
            <a:ext cx="8588861" cy="838200"/>
          </a:xfrm>
        </p:spPr>
        <p:txBody>
          <a:bodyPr/>
          <a:lstStyle>
            <a:lvl1pPr algn="l" defTabSz="914400" rtl="0" eaLnBrk="1" latinLnBrk="0" hangingPunct="1">
              <a:lnSpc>
                <a:spcPct val="80000"/>
              </a:lnSpc>
              <a:spcBef>
                <a:spcPct val="0"/>
              </a:spcBef>
              <a:buNone/>
              <a:defRPr lang="en-US" sz="3600" b="0" kern="1200" spc="-100" baseline="0" dirty="0">
                <a:gradFill>
                  <a:gsLst>
                    <a:gs pos="0">
                      <a:schemeClr val="tx1"/>
                    </a:gs>
                    <a:gs pos="44000">
                      <a:srgbClr val="01BBBB"/>
                    </a:gs>
                    <a:gs pos="100000">
                      <a:schemeClr val="accent4"/>
                    </a:gs>
                  </a:gsLst>
                  <a:lin ang="4800000" scaled="0"/>
                </a:gradFill>
                <a:latin typeface="+mj-lt"/>
                <a:ea typeface="+mj-ea"/>
                <a:cs typeface="+mj-cs"/>
              </a:defRPr>
            </a:lvl1pPr>
          </a:lstStyle>
          <a:p>
            <a:r>
              <a:rPr lang="en-US" smtClean="0"/>
              <a:t>Click to edit Master title style</a:t>
            </a:r>
            <a:endParaRPr lang="en-US" dirty="0"/>
          </a:p>
        </p:txBody>
      </p:sp>
      <p:sp>
        <p:nvSpPr>
          <p:cNvPr id="4" name="Text Placeholder 3"/>
          <p:cNvSpPr>
            <a:spLocks noGrp="1"/>
          </p:cNvSpPr>
          <p:nvPr>
            <p:ph type="body" sz="quarter" idx="10"/>
          </p:nvPr>
        </p:nvSpPr>
        <p:spPr>
          <a:xfrm>
            <a:off x="239713" y="1344168"/>
            <a:ext cx="8578850" cy="4965192"/>
          </a:xfrm>
        </p:spPr>
        <p:txBody>
          <a:bodyPr/>
          <a:lstStyle>
            <a:lvl1pPr>
              <a:lnSpc>
                <a:spcPct val="95000"/>
              </a:lnSpc>
              <a:spcBef>
                <a:spcPts val="1480"/>
              </a:spcBef>
              <a:defRPr sz="2200">
                <a:solidFill>
                  <a:srgbClr val="435153"/>
                </a:solidFill>
                <a:latin typeface="+mj-lt"/>
              </a:defRPr>
            </a:lvl1pPr>
            <a:lvl2pPr>
              <a:lnSpc>
                <a:spcPct val="95000"/>
              </a:lnSpc>
              <a:spcBef>
                <a:spcPts val="600"/>
              </a:spcBef>
              <a:defRPr>
                <a:solidFill>
                  <a:srgbClr val="435153"/>
                </a:solidFill>
                <a:latin typeface="+mj-lt"/>
              </a:defRPr>
            </a:lvl2pPr>
            <a:lvl3pPr>
              <a:defRPr>
                <a:solidFill>
                  <a:srgbClr val="435153"/>
                </a:solidFill>
                <a:latin typeface="+mj-lt"/>
              </a:defRPr>
            </a:lvl3pPr>
            <a:lvl4pPr>
              <a:defRPr>
                <a:solidFill>
                  <a:srgbClr val="435153"/>
                </a:solidFill>
                <a:latin typeface="+mj-lt"/>
              </a:defRPr>
            </a:lvl4pPr>
            <a:lvl5pPr>
              <a:defRPr>
                <a:solidFill>
                  <a:srgbClr val="435153"/>
                </a:solidFill>
                <a:latin typeface="+mj-l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wipe dir="r"/>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Bullet_Heavy Text">
    <p:spTree>
      <p:nvGrpSpPr>
        <p:cNvPr id="1" name=""/>
        <p:cNvGrpSpPr/>
        <p:nvPr/>
      </p:nvGrpSpPr>
      <p:grpSpPr>
        <a:xfrm>
          <a:off x="0" y="0"/>
          <a:ext cx="0" cy="0"/>
          <a:chOff x="0" y="0"/>
          <a:chExt cx="0" cy="0"/>
        </a:xfrm>
      </p:grpSpPr>
      <p:sp>
        <p:nvSpPr>
          <p:cNvPr id="2" name="Title 1"/>
          <p:cNvSpPr>
            <a:spLocks noGrp="1"/>
          </p:cNvSpPr>
          <p:nvPr>
            <p:ph type="title"/>
          </p:nvPr>
        </p:nvSpPr>
        <p:spPr>
          <a:xfrm>
            <a:off x="229702" y="432215"/>
            <a:ext cx="8588861" cy="838200"/>
          </a:xfrm>
        </p:spPr>
        <p:txBody>
          <a:bodyPr/>
          <a:lstStyle>
            <a:lvl1pPr algn="l" defTabSz="914400" rtl="0" eaLnBrk="1" latinLnBrk="0" hangingPunct="1">
              <a:lnSpc>
                <a:spcPct val="80000"/>
              </a:lnSpc>
              <a:spcBef>
                <a:spcPct val="0"/>
              </a:spcBef>
              <a:buNone/>
              <a:defRPr lang="en-US" sz="3600" b="0" kern="1200" spc="-100" baseline="0" dirty="0">
                <a:gradFill>
                  <a:gsLst>
                    <a:gs pos="0">
                      <a:schemeClr val="tx1"/>
                    </a:gs>
                    <a:gs pos="44000">
                      <a:srgbClr val="01BBBB"/>
                    </a:gs>
                    <a:gs pos="100000">
                      <a:schemeClr val="accent4"/>
                    </a:gs>
                  </a:gsLst>
                  <a:lin ang="4800000" scaled="0"/>
                </a:gradFill>
                <a:latin typeface="+mj-lt"/>
                <a:ea typeface="+mj-ea"/>
                <a:cs typeface="+mj-cs"/>
              </a:defRPr>
            </a:lvl1pPr>
          </a:lstStyle>
          <a:p>
            <a:r>
              <a:rPr lang="en-US" smtClean="0"/>
              <a:t>Click to edit Master title style</a:t>
            </a:r>
            <a:endParaRPr lang="en-US" dirty="0"/>
          </a:p>
        </p:txBody>
      </p:sp>
      <p:sp>
        <p:nvSpPr>
          <p:cNvPr id="4" name="Text Placeholder 3"/>
          <p:cNvSpPr>
            <a:spLocks noGrp="1" noChangeAspect="1"/>
          </p:cNvSpPr>
          <p:nvPr>
            <p:ph type="body" sz="quarter" idx="10"/>
          </p:nvPr>
        </p:nvSpPr>
        <p:spPr>
          <a:xfrm>
            <a:off x="239713" y="1339745"/>
            <a:ext cx="4122425" cy="4965700"/>
          </a:xfrm>
        </p:spPr>
        <p:txBody>
          <a:bodyPr>
            <a:normAutofit/>
          </a:bodyPr>
          <a:lstStyle>
            <a:lvl1pPr>
              <a:lnSpc>
                <a:spcPct val="95000"/>
              </a:lnSpc>
              <a:spcBef>
                <a:spcPts val="1480"/>
              </a:spcBef>
              <a:defRPr sz="1800">
                <a:solidFill>
                  <a:srgbClr val="435153"/>
                </a:solidFill>
                <a:latin typeface="+mj-lt"/>
              </a:defRPr>
            </a:lvl1pPr>
            <a:lvl2pPr>
              <a:lnSpc>
                <a:spcPct val="95000"/>
              </a:lnSpc>
              <a:spcBef>
                <a:spcPts val="600"/>
              </a:spcBef>
              <a:defRPr sz="1400">
                <a:solidFill>
                  <a:srgbClr val="435153"/>
                </a:solidFill>
                <a:latin typeface="+mj-lt"/>
              </a:defRPr>
            </a:lvl2pPr>
            <a:lvl3pPr>
              <a:defRPr sz="1200">
                <a:solidFill>
                  <a:srgbClr val="435153"/>
                </a:solidFill>
                <a:latin typeface="+mj-lt"/>
              </a:defRPr>
            </a:lvl3pPr>
            <a:lvl4pPr>
              <a:defRPr sz="1100">
                <a:solidFill>
                  <a:srgbClr val="435153"/>
                </a:solidFill>
                <a:latin typeface="+mj-lt"/>
              </a:defRPr>
            </a:lvl4pPr>
            <a:lvl5pPr>
              <a:defRPr sz="1100">
                <a:solidFill>
                  <a:srgbClr val="435153"/>
                </a:solidFill>
                <a:latin typeface="+mj-l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4706781" y="1339745"/>
            <a:ext cx="4122425" cy="4965700"/>
          </a:xfrm>
        </p:spPr>
        <p:txBody>
          <a:bodyPr>
            <a:normAutofit/>
          </a:bodyPr>
          <a:lstStyle>
            <a:lvl1pPr>
              <a:lnSpc>
                <a:spcPct val="95000"/>
              </a:lnSpc>
              <a:spcBef>
                <a:spcPts val="1480"/>
              </a:spcBef>
              <a:defRPr sz="1800">
                <a:solidFill>
                  <a:srgbClr val="435153"/>
                </a:solidFill>
                <a:latin typeface="+mj-lt"/>
              </a:defRPr>
            </a:lvl1pPr>
            <a:lvl2pPr>
              <a:lnSpc>
                <a:spcPct val="95000"/>
              </a:lnSpc>
              <a:spcBef>
                <a:spcPts val="600"/>
              </a:spcBef>
              <a:defRPr sz="1400">
                <a:solidFill>
                  <a:srgbClr val="435153"/>
                </a:solidFill>
                <a:latin typeface="+mj-lt"/>
              </a:defRPr>
            </a:lvl2pPr>
            <a:lvl3pPr>
              <a:defRPr sz="1200">
                <a:solidFill>
                  <a:srgbClr val="435153"/>
                </a:solidFill>
                <a:latin typeface="+mj-lt"/>
              </a:defRPr>
            </a:lvl3pPr>
            <a:lvl4pPr>
              <a:defRPr sz="1100">
                <a:solidFill>
                  <a:srgbClr val="435153"/>
                </a:solidFill>
                <a:latin typeface="+mj-lt"/>
              </a:defRPr>
            </a:lvl4pPr>
            <a:lvl5pPr>
              <a:defRPr sz="1100">
                <a:solidFill>
                  <a:srgbClr val="435153"/>
                </a:solidFill>
                <a:latin typeface="+mj-l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wipe dir="r"/>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p:cSld name="Bullet with pull quote">
    <p:spTree>
      <p:nvGrpSpPr>
        <p:cNvPr id="1" name=""/>
        <p:cNvGrpSpPr/>
        <p:nvPr/>
      </p:nvGrpSpPr>
      <p:grpSpPr>
        <a:xfrm>
          <a:off x="0" y="0"/>
          <a:ext cx="0" cy="0"/>
          <a:chOff x="0" y="0"/>
          <a:chExt cx="0" cy="0"/>
        </a:xfrm>
      </p:grpSpPr>
      <p:sp>
        <p:nvSpPr>
          <p:cNvPr id="15" name="Rounded Rectangle 14"/>
          <p:cNvSpPr/>
          <p:nvPr/>
        </p:nvSpPr>
        <p:spPr>
          <a:xfrm>
            <a:off x="4984231" y="1411242"/>
            <a:ext cx="3759720" cy="4793993"/>
          </a:xfrm>
          <a:prstGeom prst="roundRect">
            <a:avLst>
              <a:gd name="adj" fmla="val 0"/>
            </a:avLst>
          </a:prstGeom>
          <a:gradFill flip="none" rotWithShape="1">
            <a:gsLst>
              <a:gs pos="0">
                <a:srgbClr val="E2F4FA"/>
              </a:gs>
              <a:gs pos="47000">
                <a:schemeClr val="bg1"/>
              </a:gs>
              <a:gs pos="100000">
                <a:srgbClr val="E2F4FA"/>
              </a:gs>
            </a:gsLst>
            <a:lin ang="2700000" scaled="1"/>
            <a:tileRect/>
          </a:gradFill>
          <a:ln>
            <a:noFill/>
          </a:ln>
          <a:effectLst>
            <a:outerShdw blurRad="1143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 name="Text Placeholder 3"/>
          <p:cNvSpPr>
            <a:spLocks noGrp="1"/>
          </p:cNvSpPr>
          <p:nvPr>
            <p:ph type="body" sz="quarter" idx="10"/>
          </p:nvPr>
        </p:nvSpPr>
        <p:spPr>
          <a:xfrm>
            <a:off x="239713" y="1339745"/>
            <a:ext cx="4103687" cy="4965700"/>
          </a:xfrm>
        </p:spPr>
        <p:txBody>
          <a:bodyPr/>
          <a:lstStyle>
            <a:lvl1pPr>
              <a:lnSpc>
                <a:spcPct val="95000"/>
              </a:lnSpc>
              <a:spcBef>
                <a:spcPts val="1480"/>
              </a:spcBef>
              <a:defRPr sz="2200">
                <a:solidFill>
                  <a:srgbClr val="435153"/>
                </a:solidFill>
                <a:latin typeface="+mj-lt"/>
              </a:defRPr>
            </a:lvl1pPr>
            <a:lvl2pPr>
              <a:lnSpc>
                <a:spcPct val="95000"/>
              </a:lnSpc>
              <a:spcBef>
                <a:spcPts val="600"/>
              </a:spcBef>
              <a:defRPr>
                <a:solidFill>
                  <a:srgbClr val="435153"/>
                </a:solidFill>
                <a:latin typeface="+mj-lt"/>
              </a:defRPr>
            </a:lvl2pPr>
            <a:lvl3pPr>
              <a:defRPr>
                <a:solidFill>
                  <a:srgbClr val="435153"/>
                </a:solidFill>
                <a:latin typeface="+mj-lt"/>
              </a:defRPr>
            </a:lvl3pPr>
            <a:lvl4pPr>
              <a:defRPr>
                <a:solidFill>
                  <a:srgbClr val="435153"/>
                </a:solidFill>
                <a:latin typeface="+mj-lt"/>
              </a:defRPr>
            </a:lvl4pPr>
            <a:lvl5pPr>
              <a:defRPr>
                <a:solidFill>
                  <a:srgbClr val="435153"/>
                </a:solidFill>
                <a:latin typeface="+mj-l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2" name="Text Placeholder 11"/>
          <p:cNvSpPr>
            <a:spLocks noGrp="1"/>
          </p:cNvSpPr>
          <p:nvPr>
            <p:ph type="body" sz="quarter" idx="11" hasCustomPrompt="1"/>
          </p:nvPr>
        </p:nvSpPr>
        <p:spPr>
          <a:xfrm>
            <a:off x="5221224" y="1747683"/>
            <a:ext cx="3236976" cy="646331"/>
          </a:xfrm>
        </p:spPr>
        <p:txBody>
          <a:bodyPr>
            <a:spAutoFit/>
          </a:bodyPr>
          <a:lstStyle>
            <a:lvl1pPr marL="114300" indent="-114300" algn="l" defTabSz="914400" rtl="0" eaLnBrk="1" latinLnBrk="0" hangingPunct="1">
              <a:lnSpc>
                <a:spcPct val="90000"/>
              </a:lnSpc>
              <a:spcBef>
                <a:spcPts val="0"/>
              </a:spcBef>
              <a:buNone/>
              <a:defRPr lang="en-US" sz="2000" kern="1200" dirty="0" smtClean="0">
                <a:gradFill>
                  <a:gsLst>
                    <a:gs pos="0">
                      <a:schemeClr val="tx1"/>
                    </a:gs>
                    <a:gs pos="47000">
                      <a:schemeClr val="accent2"/>
                    </a:gs>
                    <a:gs pos="100000">
                      <a:schemeClr val="accent4"/>
                    </a:gs>
                  </a:gsLst>
                  <a:lin ang="3600000" scaled="0"/>
                </a:gradFill>
                <a:latin typeface="+mj-lt"/>
                <a:ea typeface="+mn-ea"/>
                <a:cs typeface="+mn-cs"/>
              </a:defRPr>
            </a:lvl1pPr>
            <a:lvl2pPr marL="114300" indent="-114300" algn="l" defTabSz="914400" rtl="0" eaLnBrk="1" latinLnBrk="0" hangingPunct="1">
              <a:defRPr lang="en-US" sz="2000" kern="1200" dirty="0" smtClean="0">
                <a:solidFill>
                  <a:schemeClr val="accent2"/>
                </a:solidFill>
                <a:latin typeface="Ciscolight" pitchFamily="2" charset="0"/>
                <a:ea typeface="+mn-ea"/>
                <a:cs typeface="+mn-cs"/>
              </a:defRPr>
            </a:lvl2pPr>
            <a:lvl3pPr marL="114300" indent="-114300" algn="l" defTabSz="914400" rtl="0" eaLnBrk="1" latinLnBrk="0" hangingPunct="1">
              <a:defRPr lang="en-US" sz="2000" kern="1200" dirty="0" smtClean="0">
                <a:solidFill>
                  <a:schemeClr val="accent2"/>
                </a:solidFill>
                <a:latin typeface="Ciscolight" pitchFamily="2" charset="0"/>
                <a:ea typeface="+mn-ea"/>
                <a:cs typeface="+mn-cs"/>
              </a:defRPr>
            </a:lvl3pPr>
            <a:lvl4pPr marL="114300" indent="-114300" algn="l" defTabSz="914400" rtl="0" eaLnBrk="1" latinLnBrk="0" hangingPunct="1">
              <a:defRPr lang="en-US" sz="2000" kern="1200" dirty="0" smtClean="0">
                <a:solidFill>
                  <a:schemeClr val="accent2"/>
                </a:solidFill>
                <a:latin typeface="Ciscolight" pitchFamily="2" charset="0"/>
                <a:ea typeface="+mn-ea"/>
                <a:cs typeface="+mn-cs"/>
              </a:defRPr>
            </a:lvl4pPr>
            <a:lvl5pPr marL="114300" indent="-114300" algn="l" defTabSz="914400" rtl="0" eaLnBrk="1" latinLnBrk="0" hangingPunct="1">
              <a:defRPr lang="en-US" sz="2000" kern="1200" dirty="0" smtClean="0">
                <a:solidFill>
                  <a:schemeClr val="accent2"/>
                </a:solidFill>
                <a:latin typeface="Ciscolight" pitchFamily="2" charset="0"/>
                <a:ea typeface="+mn-ea"/>
                <a:cs typeface="+mn-cs"/>
              </a:defRPr>
            </a:lvl5pPr>
          </a:lstStyle>
          <a:p>
            <a:pPr lvl="0"/>
            <a:r>
              <a:rPr lang="en-US" dirty="0" smtClean="0"/>
              <a:t>“This is the sample </a:t>
            </a:r>
            <a:br>
              <a:rPr lang="en-US" dirty="0" smtClean="0"/>
            </a:br>
            <a:r>
              <a:rPr lang="en-US" dirty="0" smtClean="0"/>
              <a:t>pull quote.”</a:t>
            </a:r>
          </a:p>
        </p:txBody>
      </p:sp>
      <p:sp>
        <p:nvSpPr>
          <p:cNvPr id="11" name="Rectangle 4"/>
          <p:cNvSpPr>
            <a:spLocks noChangeArrowheads="1"/>
          </p:cNvSpPr>
          <p:nvPr/>
        </p:nvSpPr>
        <p:spPr bwMode="ltGray">
          <a:xfrm>
            <a:off x="251373" y="6586246"/>
            <a:ext cx="2568027" cy="175257"/>
          </a:xfrm>
          <a:prstGeom prst="rect">
            <a:avLst/>
          </a:prstGeom>
          <a:noFill/>
          <a:ln w="9525">
            <a:noFill/>
            <a:miter lim="800000"/>
            <a:headEnd/>
            <a:tailEnd/>
          </a:ln>
          <a:effectLst/>
        </p:spPr>
        <p:txBody>
          <a:bodyPr wrap="square" lIns="82124" tIns="41061" rIns="82124" bIns="41061" anchor="b" anchorCtr="0">
            <a:spAutoFit/>
          </a:bodyPr>
          <a:lstStyle/>
          <a:p>
            <a:pPr marL="0" algn="l" defTabSz="814388" rtl="0" eaLnBrk="1" latinLnBrk="0" hangingPunct="1">
              <a:lnSpc>
                <a:spcPct val="100000"/>
              </a:lnSpc>
            </a:pPr>
            <a:r>
              <a:rPr lang="en-US" sz="600" kern="1200" dirty="0" smtClean="0">
                <a:solidFill>
                  <a:srgbClr val="C0C0C0"/>
                </a:solidFill>
                <a:latin typeface="+mj-lt"/>
                <a:ea typeface="+mn-ea"/>
                <a:cs typeface="+mn-cs"/>
              </a:rPr>
              <a:t>© 2010 Cisco and/or its affiliates. All rights reserved.</a:t>
            </a:r>
            <a:endParaRPr lang="en-US" sz="600" kern="1200" dirty="0">
              <a:solidFill>
                <a:srgbClr val="C0C0C0"/>
              </a:solidFill>
              <a:latin typeface="+mj-lt"/>
              <a:ea typeface="+mn-ea"/>
              <a:cs typeface="+mn-cs"/>
            </a:endParaRPr>
          </a:p>
        </p:txBody>
      </p:sp>
      <p:sp>
        <p:nvSpPr>
          <p:cNvPr id="14" name="Rectangle 5"/>
          <p:cNvSpPr>
            <a:spLocks noChangeArrowheads="1"/>
          </p:cNvSpPr>
          <p:nvPr/>
        </p:nvSpPr>
        <p:spPr bwMode="ltGray">
          <a:xfrm>
            <a:off x="7763787" y="6584512"/>
            <a:ext cx="811863" cy="175257"/>
          </a:xfrm>
          <a:prstGeom prst="rect">
            <a:avLst/>
          </a:prstGeom>
          <a:noFill/>
          <a:ln w="9525">
            <a:noFill/>
            <a:miter lim="800000"/>
            <a:headEnd/>
            <a:tailEnd/>
          </a:ln>
          <a:effectLst/>
        </p:spPr>
        <p:txBody>
          <a:bodyPr wrap="none" lIns="82124" tIns="41061" rIns="82124" bIns="41061" anchor="b">
            <a:spAutoFit/>
          </a:bodyPr>
          <a:lstStyle/>
          <a:p>
            <a:pPr algn="r" defTabSz="814388">
              <a:lnSpc>
                <a:spcPct val="100000"/>
              </a:lnSpc>
            </a:pPr>
            <a:r>
              <a:rPr lang="en-US" sz="600" dirty="0">
                <a:solidFill>
                  <a:srgbClr val="C0C0C0"/>
                </a:solidFill>
                <a:latin typeface="+mj-lt"/>
              </a:rPr>
              <a:t>Cisco Confidential</a:t>
            </a:r>
          </a:p>
        </p:txBody>
      </p:sp>
      <p:pic>
        <p:nvPicPr>
          <p:cNvPr id="21" name="Picture 20" descr="verticalbar.png"/>
          <p:cNvPicPr>
            <a:picLocks noChangeAspect="1"/>
          </p:cNvPicPr>
          <p:nvPr/>
        </p:nvPicPr>
        <p:blipFill>
          <a:blip r:embed="rId2" cstate="print"/>
          <a:stretch>
            <a:fillRect/>
          </a:stretch>
        </p:blipFill>
        <p:spPr>
          <a:xfrm>
            <a:off x="4948236" y="1335313"/>
            <a:ext cx="83809" cy="4961463"/>
          </a:xfrm>
          <a:prstGeom prst="rect">
            <a:avLst/>
          </a:prstGeom>
        </p:spPr>
      </p:pic>
      <p:sp>
        <p:nvSpPr>
          <p:cNvPr id="13" name="Rectangle 7"/>
          <p:cNvSpPr>
            <a:spLocks noChangeArrowheads="1"/>
          </p:cNvSpPr>
          <p:nvPr/>
        </p:nvSpPr>
        <p:spPr bwMode="ltGray">
          <a:xfrm>
            <a:off x="8639981" y="6580408"/>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rgbClr val="C0C0C0"/>
                </a:solidFill>
                <a:latin typeface="+mj-lt"/>
              </a:rPr>
              <a:pPr algn="r" defTabSz="814388">
                <a:lnSpc>
                  <a:spcPct val="100000"/>
                </a:lnSpc>
              </a:pPr>
              <a:t>‹#›</a:t>
            </a:fld>
            <a:endParaRPr lang="en-US" sz="600" dirty="0">
              <a:solidFill>
                <a:srgbClr val="C0C0C0"/>
              </a:solidFill>
              <a:latin typeface="+mj-lt"/>
            </a:endParaRPr>
          </a:p>
        </p:txBody>
      </p:sp>
      <p:sp>
        <p:nvSpPr>
          <p:cNvPr id="16" name="Title 15"/>
          <p:cNvSpPr>
            <a:spLocks noGrp="1"/>
          </p:cNvSpPr>
          <p:nvPr>
            <p:ph type="title"/>
          </p:nvPr>
        </p:nvSpPr>
        <p:spPr/>
        <p:txBody>
          <a:bodyPr/>
          <a:lstStyle/>
          <a:p>
            <a:r>
              <a:rPr lang="en-US" smtClean="0"/>
              <a:t>Click to edit Master title style</a:t>
            </a:r>
            <a:endParaRPr lang="en-US"/>
          </a:p>
        </p:txBody>
      </p:sp>
      <p:sp>
        <p:nvSpPr>
          <p:cNvPr id="20" name="Text Placeholder 19"/>
          <p:cNvSpPr>
            <a:spLocks noGrp="1"/>
          </p:cNvSpPr>
          <p:nvPr>
            <p:ph type="body" sz="quarter" idx="14" hasCustomPrompt="1"/>
          </p:nvPr>
        </p:nvSpPr>
        <p:spPr>
          <a:xfrm>
            <a:off x="5334000" y="4876800"/>
            <a:ext cx="3200400" cy="457200"/>
          </a:xfrm>
        </p:spPr>
        <p:txBody>
          <a:bodyPr anchor="t">
            <a:noAutofit/>
          </a:bodyPr>
          <a:lstStyle>
            <a:lvl1pPr marL="0" indent="0">
              <a:buFontTx/>
              <a:buNone/>
              <a:defRPr sz="1600">
                <a:solidFill>
                  <a:schemeClr val="bg2">
                    <a:lumMod val="50000"/>
                  </a:schemeClr>
                </a:solidFill>
              </a:defRPr>
            </a:lvl1pPr>
          </a:lstStyle>
          <a:p>
            <a:pPr lvl="0"/>
            <a:r>
              <a:rPr lang="en-US" dirty="0" smtClean="0"/>
              <a:t>Source Name</a:t>
            </a:r>
            <a:endParaRPr lang="en-US" dirty="0"/>
          </a:p>
        </p:txBody>
      </p:sp>
    </p:spTree>
  </p:cSld>
  <p:clrMapOvr>
    <a:masterClrMapping/>
  </p:clrMapOvr>
  <p:transition>
    <p:wipe dir="r"/>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Bullet_Title only">
    <p:spTree>
      <p:nvGrpSpPr>
        <p:cNvPr id="1" name=""/>
        <p:cNvGrpSpPr/>
        <p:nvPr/>
      </p:nvGrpSpPr>
      <p:grpSpPr>
        <a:xfrm>
          <a:off x="0" y="0"/>
          <a:ext cx="0" cy="0"/>
          <a:chOff x="0" y="0"/>
          <a:chExt cx="0" cy="0"/>
        </a:xfrm>
      </p:grpSpPr>
      <p:sp>
        <p:nvSpPr>
          <p:cNvPr id="2" name="Title 1"/>
          <p:cNvSpPr>
            <a:spLocks noGrp="1"/>
          </p:cNvSpPr>
          <p:nvPr>
            <p:ph type="title"/>
          </p:nvPr>
        </p:nvSpPr>
        <p:spPr>
          <a:xfrm>
            <a:off x="229702" y="432215"/>
            <a:ext cx="8588861" cy="838200"/>
          </a:xfrm>
        </p:spPr>
        <p:txBody>
          <a:bodyPr/>
          <a:lstStyle>
            <a:lvl1pPr>
              <a:defRPr>
                <a:gradFill>
                  <a:gsLst>
                    <a:gs pos="0">
                      <a:schemeClr val="tx1"/>
                    </a:gs>
                    <a:gs pos="44000">
                      <a:srgbClr val="01BBBB"/>
                    </a:gs>
                    <a:gs pos="100000">
                      <a:schemeClr val="accent4"/>
                    </a:gs>
                  </a:gsLst>
                  <a:lin ang="4800000" scaled="0"/>
                </a:gradFill>
                <a:latin typeface="+mj-lt"/>
              </a:defRPr>
            </a:lvl1pPr>
          </a:lstStyle>
          <a:p>
            <a:r>
              <a:rPr lang="en-US" smtClean="0"/>
              <a:t>Click to edit Master title style</a:t>
            </a:r>
            <a:endParaRPr lang="en-US" dirty="0"/>
          </a:p>
        </p:txBody>
      </p:sp>
    </p:spTree>
  </p:cSld>
  <p:clrMapOvr>
    <a:masterClrMapping/>
  </p:clrMapOvr>
  <p:transition>
    <p:wipe dir="r"/>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image" Target="../media/image1.jpeg"/><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42.xml"/><Relationship Id="rId13" Type="http://schemas.openxmlformats.org/officeDocument/2006/relationships/image" Target="../media/image7.jpeg"/><Relationship Id="rId3" Type="http://schemas.openxmlformats.org/officeDocument/2006/relationships/slideLayout" Target="../slideLayouts/slideLayout37.xml"/><Relationship Id="rId7" Type="http://schemas.openxmlformats.org/officeDocument/2006/relationships/slideLayout" Target="../slideLayouts/slideLayout41.xml"/><Relationship Id="rId12" Type="http://schemas.openxmlformats.org/officeDocument/2006/relationships/theme" Target="../theme/theme2.xml"/><Relationship Id="rId2" Type="http://schemas.openxmlformats.org/officeDocument/2006/relationships/slideLayout" Target="../slideLayouts/slideLayout36.xml"/><Relationship Id="rId1" Type="http://schemas.openxmlformats.org/officeDocument/2006/relationships/slideLayout" Target="../slideLayouts/slideLayout35.xml"/><Relationship Id="rId6" Type="http://schemas.openxmlformats.org/officeDocument/2006/relationships/slideLayout" Target="../slideLayouts/slideLayout40.xml"/><Relationship Id="rId11" Type="http://schemas.openxmlformats.org/officeDocument/2006/relationships/slideLayout" Target="../slideLayouts/slideLayout45.xml"/><Relationship Id="rId5" Type="http://schemas.openxmlformats.org/officeDocument/2006/relationships/slideLayout" Target="../slideLayouts/slideLayout39.xml"/><Relationship Id="rId10" Type="http://schemas.openxmlformats.org/officeDocument/2006/relationships/slideLayout" Target="../slideLayouts/slideLayout44.xml"/><Relationship Id="rId4" Type="http://schemas.openxmlformats.org/officeDocument/2006/relationships/slideLayout" Target="../slideLayouts/slideLayout38.xml"/><Relationship Id="rId9" Type="http://schemas.openxmlformats.org/officeDocument/2006/relationships/slideLayout" Target="../slideLayouts/slideLayout43.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29702" y="432215"/>
            <a:ext cx="8588861" cy="838200"/>
          </a:xfrm>
          <a:prstGeom prst="rect">
            <a:avLst/>
          </a:prstGeom>
        </p:spPr>
        <p:txBody>
          <a:bodyPr vert="horz" lIns="82296" tIns="45720" rIns="82296" bIns="45720" rtlCol="0" anchor="b" anchorCtr="0">
            <a:noAutofit/>
          </a:bodyPr>
          <a:lstStyle/>
          <a:p>
            <a:r>
              <a:rPr lang="en-US" dirty="0" smtClean="0"/>
              <a:t>Slide Title Goes Here</a:t>
            </a:r>
            <a:endParaRPr lang="en-US" dirty="0"/>
          </a:p>
        </p:txBody>
      </p:sp>
      <p:sp>
        <p:nvSpPr>
          <p:cNvPr id="3" name="Text Placeholder 2"/>
          <p:cNvSpPr>
            <a:spLocks noGrp="1"/>
          </p:cNvSpPr>
          <p:nvPr>
            <p:ph type="body" idx="1"/>
          </p:nvPr>
        </p:nvSpPr>
        <p:spPr>
          <a:xfrm>
            <a:off x="229701" y="1339745"/>
            <a:ext cx="8551441" cy="4965699"/>
          </a:xfrm>
          <a:prstGeom prst="rect">
            <a:avLst/>
          </a:prstGeom>
        </p:spPr>
        <p:txBody>
          <a:bodyPr vert="horz" lIns="91440" tIns="45720" rIns="91440" bIns="45720" rtlCol="0">
            <a:normAutofit/>
          </a:bodyPr>
          <a:lstStyle/>
          <a:p>
            <a:pPr lvl="0"/>
            <a:r>
              <a:rPr lang="en-US" dirty="0" smtClean="0"/>
              <a:t>Body Text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0" name="Rectangle 4"/>
          <p:cNvSpPr>
            <a:spLocks noChangeArrowheads="1"/>
          </p:cNvSpPr>
          <p:nvPr/>
        </p:nvSpPr>
        <p:spPr bwMode="ltGray">
          <a:xfrm>
            <a:off x="251373" y="6586246"/>
            <a:ext cx="3420515" cy="175257"/>
          </a:xfrm>
          <a:prstGeom prst="rect">
            <a:avLst/>
          </a:prstGeom>
          <a:noFill/>
          <a:ln w="9525">
            <a:noFill/>
            <a:miter lim="800000"/>
            <a:headEnd/>
            <a:tailEnd/>
          </a:ln>
          <a:effectLst/>
        </p:spPr>
        <p:txBody>
          <a:bodyPr wrap="square" lIns="82124" tIns="41061" rIns="82124" bIns="41061" anchor="b" anchorCtr="0">
            <a:spAutoFit/>
          </a:bodyPr>
          <a:lstStyle/>
          <a:p>
            <a:pPr algn="l" defTabSz="814388">
              <a:lnSpc>
                <a:spcPct val="100000"/>
              </a:lnSpc>
            </a:pPr>
            <a:r>
              <a:rPr lang="en-US" sz="600" dirty="0" smtClean="0">
                <a:solidFill>
                  <a:srgbClr val="C0C0C0"/>
                </a:solidFill>
                <a:latin typeface="+mj-lt"/>
              </a:rPr>
              <a:t>© 2010 Cisco and/or its affiliates. All rights reserved.</a:t>
            </a:r>
            <a:endParaRPr lang="en-US" sz="600" dirty="0">
              <a:solidFill>
                <a:srgbClr val="C0C0C0"/>
              </a:solidFill>
              <a:latin typeface="+mj-lt"/>
            </a:endParaRPr>
          </a:p>
        </p:txBody>
      </p:sp>
      <p:sp>
        <p:nvSpPr>
          <p:cNvPr id="11" name="Rectangle 5"/>
          <p:cNvSpPr>
            <a:spLocks noChangeArrowheads="1"/>
          </p:cNvSpPr>
          <p:nvPr/>
        </p:nvSpPr>
        <p:spPr bwMode="ltGray">
          <a:xfrm>
            <a:off x="7763787" y="6584512"/>
            <a:ext cx="811863" cy="175257"/>
          </a:xfrm>
          <a:prstGeom prst="rect">
            <a:avLst/>
          </a:prstGeom>
          <a:noFill/>
          <a:ln w="9525">
            <a:noFill/>
            <a:miter lim="800000"/>
            <a:headEnd/>
            <a:tailEnd/>
          </a:ln>
          <a:effectLst/>
        </p:spPr>
        <p:txBody>
          <a:bodyPr wrap="none" lIns="82124" tIns="41061" rIns="82124" bIns="41061" anchor="b">
            <a:spAutoFit/>
          </a:bodyPr>
          <a:lstStyle/>
          <a:p>
            <a:pPr algn="r" defTabSz="814388">
              <a:lnSpc>
                <a:spcPct val="100000"/>
              </a:lnSpc>
            </a:pPr>
            <a:r>
              <a:rPr lang="en-US" sz="600" dirty="0">
                <a:solidFill>
                  <a:srgbClr val="C0C0C0"/>
                </a:solidFill>
                <a:latin typeface="+mj-lt"/>
              </a:rPr>
              <a:t>Cisco Confidential</a:t>
            </a:r>
          </a:p>
        </p:txBody>
      </p:sp>
      <p:sp>
        <p:nvSpPr>
          <p:cNvPr id="9" name="Rectangle 7"/>
          <p:cNvSpPr>
            <a:spLocks noChangeArrowheads="1"/>
          </p:cNvSpPr>
          <p:nvPr/>
        </p:nvSpPr>
        <p:spPr bwMode="ltGray">
          <a:xfrm>
            <a:off x="8639981" y="6580408"/>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rgbClr val="C0C0C0"/>
                </a:solidFill>
                <a:latin typeface="+mj-lt"/>
              </a:rPr>
              <a:pPr algn="r" defTabSz="814388">
                <a:lnSpc>
                  <a:spcPct val="100000"/>
                </a:lnSpc>
              </a:pPr>
              <a:t>‹#›</a:t>
            </a:fld>
            <a:endParaRPr lang="en-US" sz="600" dirty="0">
              <a:solidFill>
                <a:srgbClr val="C0C0C0"/>
              </a:solidFill>
              <a:latin typeface="+mj-lt"/>
            </a:endParaRPr>
          </a:p>
        </p:txBody>
      </p:sp>
      <p:pic>
        <p:nvPicPr>
          <p:cNvPr id="13" name="Picture 12" descr="bottom bar.jpg"/>
          <p:cNvPicPr>
            <a:picLocks noChangeAspect="1"/>
          </p:cNvPicPr>
          <p:nvPr/>
        </p:nvPicPr>
        <p:blipFill>
          <a:blip r:embed="rId36" cstate="print"/>
          <a:stretch>
            <a:fillRect/>
          </a:stretch>
        </p:blipFill>
        <p:spPr>
          <a:xfrm>
            <a:off x="333375" y="6378339"/>
            <a:ext cx="8477250" cy="162912"/>
          </a:xfrm>
          <a:prstGeom prst="rect">
            <a:avLst/>
          </a:prstGeom>
        </p:spPr>
      </p:pic>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 id="2147483678" r:id="rId18"/>
    <p:sldLayoutId id="2147483679" r:id="rId19"/>
    <p:sldLayoutId id="2147483680" r:id="rId20"/>
    <p:sldLayoutId id="2147483681" r:id="rId21"/>
    <p:sldLayoutId id="2147483682" r:id="rId22"/>
    <p:sldLayoutId id="2147483683" r:id="rId23"/>
    <p:sldLayoutId id="2147483684" r:id="rId24"/>
    <p:sldLayoutId id="2147483685" r:id="rId25"/>
    <p:sldLayoutId id="2147483686" r:id="rId26"/>
    <p:sldLayoutId id="2147483687" r:id="rId27"/>
    <p:sldLayoutId id="2147483688" r:id="rId28"/>
    <p:sldLayoutId id="2147483689" r:id="rId29"/>
    <p:sldLayoutId id="2147483690" r:id="rId30"/>
    <p:sldLayoutId id="2147483691" r:id="rId31"/>
    <p:sldLayoutId id="2147483692" r:id="rId32"/>
    <p:sldLayoutId id="2147483693" r:id="rId33"/>
    <p:sldLayoutId id="2147483694" r:id="rId34"/>
  </p:sldLayoutIdLst>
  <p:transition>
    <p:wipe dir="r"/>
  </p:transition>
  <p:timing>
    <p:tnLst>
      <p:par>
        <p:cTn id="1" dur="indefinite" restart="never" nodeType="tmRoot"/>
      </p:par>
    </p:tnLst>
  </p:timing>
  <p:txStyles>
    <p:titleStyle>
      <a:lvl1pPr algn="l" defTabSz="914400" rtl="0" eaLnBrk="1" latinLnBrk="0" hangingPunct="1">
        <a:lnSpc>
          <a:spcPct val="80000"/>
        </a:lnSpc>
        <a:spcBef>
          <a:spcPct val="0"/>
        </a:spcBef>
        <a:buNone/>
        <a:defRPr lang="en-US" sz="3600" b="0" kern="1200" spc="-100" baseline="0" dirty="0">
          <a:gradFill>
            <a:gsLst>
              <a:gs pos="0">
                <a:schemeClr val="tx1"/>
              </a:gs>
              <a:gs pos="44000">
                <a:srgbClr val="01BBBB"/>
              </a:gs>
              <a:gs pos="100000">
                <a:schemeClr val="accent4"/>
              </a:gs>
            </a:gsLst>
            <a:lin ang="4800000" scaled="0"/>
          </a:gradFill>
          <a:latin typeface="+mj-lt"/>
          <a:ea typeface="+mj-ea"/>
          <a:cs typeface="+mj-cs"/>
        </a:defRPr>
      </a:lvl1pPr>
    </p:titleStyle>
    <p:bodyStyle>
      <a:lvl1pPr marL="228600" indent="-228600" algn="l" defTabSz="914400" rtl="0" eaLnBrk="1" latinLnBrk="0" hangingPunct="1">
        <a:lnSpc>
          <a:spcPct val="95000"/>
        </a:lnSpc>
        <a:spcBef>
          <a:spcPts val="1440"/>
        </a:spcBef>
        <a:buClr>
          <a:schemeClr val="tx2"/>
        </a:buClr>
        <a:buSzPct val="90000"/>
        <a:buFont typeface="Arial" pitchFamily="34" charset="0"/>
        <a:buChar char="•"/>
        <a:tabLst/>
        <a:defRPr lang="en-US" sz="2000" kern="1200" dirty="0" smtClean="0">
          <a:solidFill>
            <a:srgbClr val="546568"/>
          </a:solidFill>
          <a:latin typeface="+mj-lt"/>
          <a:ea typeface="+mn-ea"/>
          <a:cs typeface="+mn-cs"/>
        </a:defRPr>
      </a:lvl1pPr>
      <a:lvl2pPr marL="406400" indent="0" algn="l" defTabSz="914400" rtl="0" eaLnBrk="1" latinLnBrk="0" hangingPunct="1">
        <a:lnSpc>
          <a:spcPct val="95000"/>
        </a:lnSpc>
        <a:spcBef>
          <a:spcPts val="840"/>
        </a:spcBef>
        <a:buClr>
          <a:schemeClr val="tx2"/>
        </a:buClr>
        <a:buFontTx/>
        <a:buNone/>
        <a:defRPr lang="en-US" sz="1800" kern="1200" dirty="0" smtClean="0">
          <a:solidFill>
            <a:srgbClr val="546568"/>
          </a:solidFill>
          <a:latin typeface="+mj-lt"/>
          <a:ea typeface="+mn-ea"/>
          <a:cs typeface="+mn-cs"/>
        </a:defRPr>
      </a:lvl2pPr>
      <a:lvl3pPr marL="571500" indent="-1588" algn="l" defTabSz="914400" rtl="0" eaLnBrk="1" latinLnBrk="0" hangingPunct="1">
        <a:lnSpc>
          <a:spcPct val="95000"/>
        </a:lnSpc>
        <a:spcBef>
          <a:spcPts val="840"/>
        </a:spcBef>
        <a:buFont typeface="Arial" pitchFamily="34" charset="0"/>
        <a:buNone/>
        <a:defRPr lang="en-US" sz="1600" kern="1200" dirty="0" smtClean="0">
          <a:solidFill>
            <a:srgbClr val="546568"/>
          </a:solidFill>
          <a:latin typeface="+mj-lt"/>
          <a:ea typeface="+mn-ea"/>
          <a:cs typeface="+mn-cs"/>
        </a:defRPr>
      </a:lvl3pPr>
      <a:lvl4pPr marL="688975" indent="0" algn="l" defTabSz="914400" rtl="0" eaLnBrk="1" latinLnBrk="0" hangingPunct="1">
        <a:lnSpc>
          <a:spcPct val="95000"/>
        </a:lnSpc>
        <a:spcBef>
          <a:spcPts val="840"/>
        </a:spcBef>
        <a:buFont typeface="Arial" pitchFamily="34" charset="0"/>
        <a:buNone/>
        <a:defRPr lang="en-US" sz="1400" kern="1200" dirty="0" smtClean="0">
          <a:solidFill>
            <a:srgbClr val="546568"/>
          </a:solidFill>
          <a:latin typeface="+mj-lt"/>
          <a:ea typeface="+mn-ea"/>
          <a:cs typeface="+mn-cs"/>
        </a:defRPr>
      </a:lvl4pPr>
      <a:lvl5pPr marL="801688" indent="0" algn="l" defTabSz="914400" rtl="0" eaLnBrk="1" latinLnBrk="0" hangingPunct="1">
        <a:lnSpc>
          <a:spcPct val="95000"/>
        </a:lnSpc>
        <a:spcBef>
          <a:spcPts val="840"/>
        </a:spcBef>
        <a:buFont typeface="Arial" pitchFamily="34" charset="0"/>
        <a:buNone/>
        <a:defRPr lang="en-US" sz="1400" kern="1200" dirty="0">
          <a:solidFill>
            <a:srgbClr val="546568"/>
          </a:solidFill>
          <a:latin typeface="+mj-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Right Triangle 13"/>
          <p:cNvSpPr>
            <a:spLocks/>
          </p:cNvSpPr>
          <p:nvPr/>
        </p:nvSpPr>
        <p:spPr bwMode="auto">
          <a:xfrm>
            <a:off x="-6042" y="5791253"/>
            <a:ext cx="3402314" cy="1080868"/>
          </a:xfrm>
          <a:prstGeom prst="rtTriangle">
            <a:avLst/>
          </a:prstGeom>
          <a:blipFill>
            <a:blip r:embed="rId13">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pPr eaLnBrk="1" latinLnBrk="0" hangingPunct="1"/>
            <a:fld id="{544213AF-26F6-41FA-8D85-E2C5388D6E58}" type="datetimeFigureOut">
              <a:rPr lang="en-US" smtClean="0"/>
              <a:pPr eaLnBrk="1" latinLnBrk="0" hangingPunct="1"/>
              <a:t>4/21/2017</a:t>
            </a:fld>
            <a:endParaRPr lang="en-US" sz="1000" dirty="0">
              <a:solidFill>
                <a:schemeClr val="tx1"/>
              </a:solidFill>
            </a:endParaRPr>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pPr algn="r" eaLnBrk="1" latinLnBrk="0" hangingPunct="1"/>
            <a:endParaRPr kumimoji="0" lang="en-US" sz="1000" dirty="0">
              <a:solidFill>
                <a:schemeClr val="tx1"/>
              </a:solidFill>
            </a:endParaRPr>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D5BBC35B-A44B-4119-B8DA-DE9E3DFADA20}" type="slidenum">
              <a:rPr kumimoji="0" lang="en-US" smtClean="0"/>
              <a:pPr eaLnBrk="1" latinLnBrk="0" hangingPunct="1"/>
              <a:t>‹#›</a:t>
            </a:fld>
            <a:endParaRPr kumimoji="0" lang="en-US" sz="1000" b="0">
              <a:solidFill>
                <a:schemeClr val="tx1"/>
              </a:solidFill>
            </a:endParaRPr>
          </a:p>
        </p:txBody>
      </p:sp>
    </p:spTree>
  </p:cSld>
  <p:clrMap bg1="lt1" tx1="dk1" bg2="lt2" tx2="dk2" accent1="accent1" accent2="accent2" accent3="accent3" accent4="accent4" accent5="accent5" accent6="accent6" hlink="hlink" folHlink="folHlink"/>
  <p:sldLayoutIdLst>
    <p:sldLayoutId id="2147483720" r:id="rId1"/>
    <p:sldLayoutId id="2147483721" r:id="rId2"/>
    <p:sldLayoutId id="2147483722" r:id="rId3"/>
    <p:sldLayoutId id="2147483723" r:id="rId4"/>
    <p:sldLayoutId id="2147483724" r:id="rId5"/>
    <p:sldLayoutId id="2147483725" r:id="rId6"/>
    <p:sldLayoutId id="2147483726" r:id="rId7"/>
    <p:sldLayoutId id="2147483727" r:id="rId8"/>
    <p:sldLayoutId id="2147483728" r:id="rId9"/>
    <p:sldLayoutId id="2147483729" r:id="rId10"/>
    <p:sldLayoutId id="2147483730" r:id="rId11"/>
  </p:sldLayoutIdLst>
  <p:transition>
    <p:wipe dir="r"/>
  </p:transition>
  <p:timing>
    <p:tnLst>
      <p:par>
        <p:cTn id="1" dur="indefinite" restart="never" nodeType="tmRoot"/>
      </p:par>
    </p:tnLst>
  </p:timing>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09600" y="1219200"/>
            <a:ext cx="7772400" cy="1600200"/>
          </a:xfrm>
        </p:spPr>
        <p:txBody>
          <a:bodyPr>
            <a:normAutofit/>
          </a:bodyPr>
          <a:lstStyle/>
          <a:p>
            <a:pPr algn="ctr"/>
            <a:r>
              <a:rPr lang="en-US" sz="3200" dirty="0" smtClean="0"/>
              <a:t>Agenda</a:t>
            </a:r>
            <a:br>
              <a:rPr lang="en-US" sz="3200" dirty="0" smtClean="0"/>
            </a:br>
            <a:r>
              <a:rPr lang="en-US" sz="3200" dirty="0" smtClean="0"/>
              <a:t>NTP Sub-group</a:t>
            </a:r>
            <a:br>
              <a:rPr lang="en-US" sz="3200" dirty="0" smtClean="0"/>
            </a:br>
            <a:r>
              <a:rPr lang="en-US" sz="3200" dirty="0" smtClean="0"/>
              <a:t>21 April 2017</a:t>
            </a:r>
            <a:endParaRPr lang="en-US" sz="3200" dirty="0"/>
          </a:p>
        </p:txBody>
      </p:sp>
    </p:spTree>
    <p:extLst>
      <p:ext uri="{BB962C8B-B14F-4D97-AF65-F5344CB8AC3E}">
        <p14:creationId xmlns:p14="http://schemas.microsoft.com/office/powerpoint/2010/main" val="6143619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96279" y="1524000"/>
            <a:ext cx="8551441" cy="4248044"/>
          </a:xfrm>
        </p:spPr>
        <p:txBody>
          <a:bodyPr>
            <a:normAutofit fontScale="70000" lnSpcReduction="20000"/>
          </a:bodyPr>
          <a:lstStyle/>
          <a:p>
            <a:pPr marL="109728" indent="0">
              <a:buNone/>
            </a:pPr>
            <a:r>
              <a:rPr lang="en-US" b="1" dirty="0" smtClean="0"/>
              <a:t>5.7.5.1 </a:t>
            </a:r>
            <a:r>
              <a:rPr lang="en-US" b="1" dirty="0"/>
              <a:t>FPT_STM.1 Reliable Time </a:t>
            </a:r>
            <a:r>
              <a:rPr lang="en-US" b="1" dirty="0" smtClean="0"/>
              <a:t>Stamps</a:t>
            </a:r>
          </a:p>
          <a:p>
            <a:pPr marL="109728" indent="0">
              <a:buNone/>
            </a:pPr>
            <a:endParaRPr lang="en-US" dirty="0"/>
          </a:p>
          <a:p>
            <a:pPr marL="109728" indent="0">
              <a:buNone/>
            </a:pPr>
            <a:r>
              <a:rPr lang="en-GB" b="1" dirty="0" smtClean="0"/>
              <a:t>FPT_STM.1.1</a:t>
            </a:r>
            <a:r>
              <a:rPr lang="en-GB" dirty="0" smtClean="0"/>
              <a:t> </a:t>
            </a:r>
            <a:r>
              <a:rPr lang="en-GB" dirty="0"/>
              <a:t>The TSF shall be able to provide reliable time stamps.</a:t>
            </a:r>
            <a:endParaRPr lang="en-US" dirty="0"/>
          </a:p>
          <a:p>
            <a:pPr marL="109728" lvl="0" indent="0">
              <a:buNone/>
            </a:pPr>
            <a:r>
              <a:rPr lang="en-GB" i="1" dirty="0"/>
              <a:t> </a:t>
            </a:r>
            <a:endParaRPr lang="en-US" i="1" dirty="0"/>
          </a:p>
          <a:p>
            <a:pPr marL="109728" indent="0">
              <a:buNone/>
            </a:pPr>
            <a:r>
              <a:rPr lang="en-US" i="1" dirty="0" smtClean="0"/>
              <a:t>Application Note 1:</a:t>
            </a:r>
          </a:p>
          <a:p>
            <a:pPr marL="109728" indent="0">
              <a:buNone/>
            </a:pPr>
            <a:endParaRPr lang="en-US" dirty="0" smtClean="0"/>
          </a:p>
          <a:p>
            <a:pPr marL="365760" lvl="1" indent="0">
              <a:buNone/>
            </a:pPr>
            <a:r>
              <a:rPr lang="en-US" dirty="0" smtClean="0"/>
              <a:t>Reliable </a:t>
            </a:r>
            <a:r>
              <a:rPr lang="en-US" dirty="0"/>
              <a:t>time stamps are expected to be used with other TSF, e.g. for the generation of audit data to allow the Security Administrator to investigate incidents by checking the order of events and to determine the actual local time when events occurred. The decision about the required level of accuracy of that information is up to the administrator. The TOE depends on external time and date information, either provided manually by the Security Administrator or through the use of an NTP server. The use of a local real-time clock and the automatic synchronization with an NTP server is recommended but not mandated. The ST author describes in the TSS how the external time and date information is received by the TOE and how this information is maintained.</a:t>
            </a:r>
          </a:p>
          <a:p>
            <a:pPr lvl="1"/>
            <a:endParaRPr lang="en-US" dirty="0" smtClean="0"/>
          </a:p>
          <a:p>
            <a:pPr lvl="1"/>
            <a:endParaRPr lang="en-US" dirty="0" smtClean="0"/>
          </a:p>
          <a:p>
            <a:pPr lvl="1"/>
            <a:endParaRPr lang="en-US" dirty="0" smtClean="0"/>
          </a:p>
          <a:p>
            <a:endParaRPr lang="en-US" dirty="0" smtClean="0"/>
          </a:p>
        </p:txBody>
      </p:sp>
      <p:sp>
        <p:nvSpPr>
          <p:cNvPr id="2" name="Title 1"/>
          <p:cNvSpPr>
            <a:spLocks noGrp="1"/>
          </p:cNvSpPr>
          <p:nvPr>
            <p:ph type="title"/>
          </p:nvPr>
        </p:nvSpPr>
        <p:spPr/>
        <p:txBody>
          <a:bodyPr>
            <a:normAutofit/>
          </a:bodyPr>
          <a:lstStyle/>
          <a:p>
            <a:pPr algn="ctr"/>
            <a:r>
              <a:rPr lang="en-US" dirty="0" smtClean="0"/>
              <a:t>Current SFR for NTP</a:t>
            </a:r>
            <a:endParaRPr lang="en-US" dirty="0"/>
          </a:p>
        </p:txBody>
      </p:sp>
    </p:spTree>
    <p:extLst>
      <p:ext uri="{BB962C8B-B14F-4D97-AF65-F5344CB8AC3E}">
        <p14:creationId xmlns:p14="http://schemas.microsoft.com/office/powerpoint/2010/main" val="262575566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96279" y="1440050"/>
            <a:ext cx="8551441" cy="4400444"/>
          </a:xfrm>
        </p:spPr>
        <p:txBody>
          <a:bodyPr>
            <a:normAutofit fontScale="70000" lnSpcReduction="20000"/>
          </a:bodyPr>
          <a:lstStyle/>
          <a:p>
            <a:pPr marL="109728" indent="0">
              <a:buNone/>
            </a:pPr>
            <a:r>
              <a:rPr lang="en-US" b="1" dirty="0"/>
              <a:t>5.7.5.1 FPT_STM.1 Reliable Time Stamps</a:t>
            </a:r>
          </a:p>
          <a:p>
            <a:pPr marL="109728" indent="0">
              <a:buNone/>
            </a:pPr>
            <a:endParaRPr lang="en-US" dirty="0"/>
          </a:p>
          <a:p>
            <a:pPr marL="109728" indent="0">
              <a:buNone/>
            </a:pPr>
            <a:r>
              <a:rPr lang="en-GB" b="1" dirty="0"/>
              <a:t>FPT_STM.1.1</a:t>
            </a:r>
            <a:r>
              <a:rPr lang="en-GB" dirty="0"/>
              <a:t> The TSF shall be able to provide reliable time stamps.</a:t>
            </a:r>
            <a:endParaRPr lang="en-US" dirty="0"/>
          </a:p>
          <a:p>
            <a:pPr marL="109728" lvl="0" indent="0">
              <a:buNone/>
            </a:pPr>
            <a:r>
              <a:rPr lang="en-GB" i="1" dirty="0"/>
              <a:t> </a:t>
            </a:r>
            <a:endParaRPr lang="en-US" i="1" dirty="0"/>
          </a:p>
          <a:p>
            <a:pPr marL="109728" indent="0">
              <a:buNone/>
            </a:pPr>
            <a:r>
              <a:rPr lang="en-US" i="1" dirty="0"/>
              <a:t>Application Note </a:t>
            </a:r>
            <a:r>
              <a:rPr lang="en-US" i="1" dirty="0" smtClean="0"/>
              <a:t>2:</a:t>
            </a:r>
            <a:endParaRPr lang="en-US" i="1" dirty="0"/>
          </a:p>
          <a:p>
            <a:pPr marL="109728" indent="0">
              <a:buNone/>
            </a:pPr>
            <a:endParaRPr lang="en-US" dirty="0"/>
          </a:p>
          <a:p>
            <a:pPr marL="365760" lvl="1" indent="0">
              <a:buNone/>
            </a:pPr>
            <a:r>
              <a:rPr lang="en-US" dirty="0"/>
              <a:t>Reliable time stamps are expected to be used with other TSF, e.g. for the generation of audit data to allow the Security Administrator to investigate incidents by checking the order of events and to determine the actual local time when events occurred. The decision about the required level of accuracy of that information is up to the administrator. The TOE depends on external time and date information, either provided manually by the Security Administrator or through the use of an NTP server. The use of a local real-time clock and the automatic synchronization with an NTP server is recommended but not mandated. </a:t>
            </a:r>
            <a:endParaRPr lang="en-US" dirty="0" smtClean="0"/>
          </a:p>
          <a:p>
            <a:pPr marL="365760" lvl="1" indent="0">
              <a:buNone/>
            </a:pPr>
            <a:endParaRPr lang="en-US" dirty="0"/>
          </a:p>
          <a:p>
            <a:pPr marL="365760" lvl="1" indent="0">
              <a:buNone/>
            </a:pPr>
            <a:r>
              <a:rPr lang="en-US" b="1" dirty="0" smtClean="0"/>
              <a:t>The </a:t>
            </a:r>
            <a:r>
              <a:rPr lang="en-US" b="1" dirty="0"/>
              <a:t>ST Author specifies the means which are used to update system time in FMT_MTD.1/</a:t>
            </a:r>
            <a:r>
              <a:rPr lang="en-US" b="1" dirty="0" err="1"/>
              <a:t>SystemTime</a:t>
            </a:r>
            <a:r>
              <a:rPr lang="en-US" b="1" dirty="0"/>
              <a:t> Management of TSF Data.</a:t>
            </a:r>
            <a:endParaRPr lang="en-US" b="1" dirty="0" smtClean="0"/>
          </a:p>
        </p:txBody>
      </p:sp>
      <p:sp>
        <p:nvSpPr>
          <p:cNvPr id="2" name="Title 1"/>
          <p:cNvSpPr>
            <a:spLocks noGrp="1"/>
          </p:cNvSpPr>
          <p:nvPr>
            <p:ph type="title"/>
          </p:nvPr>
        </p:nvSpPr>
        <p:spPr/>
        <p:txBody>
          <a:bodyPr/>
          <a:lstStyle/>
          <a:p>
            <a:pPr algn="ctr"/>
            <a:r>
              <a:rPr lang="en-US" dirty="0" smtClean="0"/>
              <a:t>Proposed NTP SFR</a:t>
            </a:r>
            <a:endParaRPr lang="en-US" dirty="0"/>
          </a:p>
        </p:txBody>
      </p:sp>
    </p:spTree>
    <p:extLst>
      <p:ext uri="{BB962C8B-B14F-4D97-AF65-F5344CB8AC3E}">
        <p14:creationId xmlns:p14="http://schemas.microsoft.com/office/powerpoint/2010/main" val="122672748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79612" y="1417638"/>
            <a:ext cx="8229600" cy="4525963"/>
          </a:xfrm>
        </p:spPr>
        <p:txBody>
          <a:bodyPr>
            <a:normAutofit/>
          </a:bodyPr>
          <a:lstStyle/>
          <a:p>
            <a:pPr marL="109728" indent="0">
              <a:buNone/>
            </a:pPr>
            <a:r>
              <a:rPr lang="en-GB" sz="2000" b="1" dirty="0" smtClean="0"/>
              <a:t>FMT_MTD.1/</a:t>
            </a:r>
            <a:r>
              <a:rPr lang="en-GB" sz="2000" b="1" dirty="0" err="1" smtClean="0"/>
              <a:t>SystemTime</a:t>
            </a:r>
            <a:r>
              <a:rPr lang="en-GB" sz="2000" b="1" dirty="0" smtClean="0"/>
              <a:t> Management </a:t>
            </a:r>
            <a:r>
              <a:rPr lang="en-GB" sz="2000" b="1" dirty="0"/>
              <a:t>of TSF </a:t>
            </a:r>
            <a:r>
              <a:rPr lang="en-GB" sz="2000" b="1" dirty="0" smtClean="0"/>
              <a:t>Data</a:t>
            </a:r>
          </a:p>
          <a:p>
            <a:pPr marL="109728" indent="0">
              <a:buNone/>
            </a:pPr>
            <a:endParaRPr lang="en-US" sz="2000" dirty="0"/>
          </a:p>
          <a:p>
            <a:pPr marL="109728" indent="0">
              <a:buNone/>
            </a:pPr>
            <a:r>
              <a:rPr lang="en-GB" sz="1800" b="1" dirty="0"/>
              <a:t>FMT_MTD.1.1/</a:t>
            </a:r>
            <a:r>
              <a:rPr lang="en-GB" sz="1800" b="1" dirty="0" err="1"/>
              <a:t>SystemTime</a:t>
            </a:r>
            <a:r>
              <a:rPr lang="en-GB" sz="1800" dirty="0"/>
              <a:t> The TSF shall restrict the ability to </a:t>
            </a:r>
            <a:r>
              <a:rPr lang="en-GB" sz="1800" i="1" u="sng" dirty="0"/>
              <a:t>modify</a:t>
            </a:r>
            <a:r>
              <a:rPr lang="en-GB" sz="1800" i="1" dirty="0"/>
              <a:t> </a:t>
            </a:r>
            <a:r>
              <a:rPr lang="en-GB" sz="1800" dirty="0"/>
              <a:t>the </a:t>
            </a:r>
            <a:r>
              <a:rPr lang="en-GB" sz="1800" i="1" dirty="0"/>
              <a:t>System Time </a:t>
            </a:r>
            <a:r>
              <a:rPr lang="en-GB" sz="1800" dirty="0"/>
              <a:t>to </a:t>
            </a:r>
            <a:r>
              <a:rPr lang="en-GB" sz="1800" i="1" dirty="0"/>
              <a:t>Security Administrators</a:t>
            </a:r>
            <a:r>
              <a:rPr lang="en-GB" sz="1800" dirty="0"/>
              <a:t> </a:t>
            </a:r>
            <a:r>
              <a:rPr lang="en-GB" sz="1800" i="1" dirty="0"/>
              <a:t>(locally or remotely)</a:t>
            </a:r>
            <a:r>
              <a:rPr lang="en-GB" sz="1800" dirty="0"/>
              <a:t>, </a:t>
            </a:r>
            <a:r>
              <a:rPr lang="en-GB" sz="1800" i="1" dirty="0"/>
              <a:t>and by </a:t>
            </a:r>
            <a:r>
              <a:rPr lang="en-GB" sz="1800" dirty="0"/>
              <a:t>[selection: an </a:t>
            </a:r>
            <a:r>
              <a:rPr lang="en-GB" sz="1800" i="1" dirty="0"/>
              <a:t>NTP Server authorized by the Security Administrator, no other means].</a:t>
            </a:r>
            <a:endParaRPr lang="en-US" sz="1800" dirty="0"/>
          </a:p>
          <a:p>
            <a:pPr marL="109728" indent="0">
              <a:buNone/>
            </a:pPr>
            <a:r>
              <a:rPr lang="en-GB" sz="2000" i="1" dirty="0"/>
              <a:t> </a:t>
            </a:r>
            <a:endParaRPr lang="en-GB" sz="2000" i="1" dirty="0" smtClean="0"/>
          </a:p>
          <a:p>
            <a:pPr marL="109728" indent="0">
              <a:buNone/>
            </a:pPr>
            <a:r>
              <a:rPr lang="en-US" sz="2000" i="1" dirty="0" smtClean="0"/>
              <a:t>Application </a:t>
            </a:r>
            <a:r>
              <a:rPr lang="en-US" sz="2000" i="1" dirty="0"/>
              <a:t>Note </a:t>
            </a:r>
            <a:r>
              <a:rPr lang="en-US" sz="2000" i="1" dirty="0" smtClean="0"/>
              <a:t>3:</a:t>
            </a:r>
            <a:endParaRPr lang="en-US" sz="2000" i="1" dirty="0"/>
          </a:p>
          <a:p>
            <a:pPr marL="109728" lvl="0" indent="0">
              <a:buNone/>
            </a:pPr>
            <a:endParaRPr lang="en-US" sz="2000" i="1" dirty="0"/>
          </a:p>
          <a:p>
            <a:pPr marL="365760" lvl="1" indent="0">
              <a:buNone/>
            </a:pPr>
            <a:r>
              <a:rPr lang="en-US" sz="1600" dirty="0"/>
              <a:t>If a Security Administrator is modifying the system time remotely, they will, of course, have to use a protected communication path as specified in FPT_TRP.1/Admin. If the ST Author selects the NTP Server option, then the ST Author must select the </a:t>
            </a:r>
            <a:r>
              <a:rPr lang="en-US" sz="1600" b="1" dirty="0"/>
              <a:t>FPT_STM_EXT.1</a:t>
            </a:r>
            <a:r>
              <a:rPr lang="en-US" sz="1600" dirty="0"/>
              <a:t> in Appendix X, or they must include “NTP Server” in the open assignment in FTP_ITC.1.1.</a:t>
            </a:r>
          </a:p>
          <a:p>
            <a:pPr marL="109728" indent="0">
              <a:buNone/>
            </a:pPr>
            <a:endParaRPr lang="en-US" sz="2000" dirty="0"/>
          </a:p>
        </p:txBody>
      </p:sp>
      <p:sp>
        <p:nvSpPr>
          <p:cNvPr id="3" name="Title 2"/>
          <p:cNvSpPr>
            <a:spLocks noGrp="1"/>
          </p:cNvSpPr>
          <p:nvPr>
            <p:ph type="title"/>
          </p:nvPr>
        </p:nvSpPr>
        <p:spPr/>
        <p:txBody>
          <a:bodyPr/>
          <a:lstStyle/>
          <a:p>
            <a:pPr algn="ctr"/>
            <a:r>
              <a:rPr lang="en-US" dirty="0" smtClean="0"/>
              <a:t>System Time Management SFR</a:t>
            </a:r>
            <a:endParaRPr lang="en-US" dirty="0"/>
          </a:p>
        </p:txBody>
      </p:sp>
    </p:spTree>
    <p:extLst>
      <p:ext uri="{BB962C8B-B14F-4D97-AF65-F5344CB8AC3E}">
        <p14:creationId xmlns:p14="http://schemas.microsoft.com/office/powerpoint/2010/main" val="99123586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34051" y="1417638"/>
            <a:ext cx="8551441" cy="4400444"/>
          </a:xfrm>
        </p:spPr>
        <p:txBody>
          <a:bodyPr>
            <a:normAutofit fontScale="55000" lnSpcReduction="20000"/>
          </a:bodyPr>
          <a:lstStyle/>
          <a:p>
            <a:pPr marL="109728" indent="0">
              <a:buNone/>
            </a:pPr>
            <a:r>
              <a:rPr lang="en-US" b="1" dirty="0"/>
              <a:t>FPT_STM_EXT.1 Authentication of System Time updates</a:t>
            </a:r>
            <a:endParaRPr lang="en-US" dirty="0"/>
          </a:p>
          <a:p>
            <a:pPr marL="109728" indent="0">
              <a:buNone/>
            </a:pPr>
            <a:endParaRPr lang="en-US" b="1" dirty="0" smtClean="0"/>
          </a:p>
          <a:p>
            <a:pPr marL="109728" indent="0">
              <a:buNone/>
            </a:pPr>
            <a:r>
              <a:rPr lang="en-US" b="1" dirty="0" smtClean="0"/>
              <a:t>FPT_STM_EXT.1 </a:t>
            </a:r>
            <a:r>
              <a:rPr lang="en-US" dirty="0"/>
              <a:t>The TSF shall update its system time using Network Time Protocol version 4 (NTPv4) as specified in RFC 5905, using [selection:</a:t>
            </a:r>
          </a:p>
          <a:p>
            <a:pPr lvl="0">
              <a:buFont typeface="Wingdings" panose="05000000000000000000" pitchFamily="2" charset="2"/>
              <a:buChar char="q"/>
            </a:pPr>
            <a:r>
              <a:rPr lang="en-US" dirty="0"/>
              <a:t>Symmetric Cryptography using [selection: SHA1, AES-CBC-256, [assignment: other ISO approved cryptographic algorithm]] as the cryptographic algorithm(s); </a:t>
            </a:r>
            <a:endParaRPr lang="en-US" dirty="0" smtClean="0"/>
          </a:p>
          <a:p>
            <a:pPr lvl="0">
              <a:buFont typeface="Wingdings" panose="05000000000000000000" pitchFamily="2" charset="2"/>
              <a:buChar char="q"/>
            </a:pPr>
            <a:r>
              <a:rPr lang="en-US" dirty="0" err="1" smtClean="0"/>
              <a:t>Autokey</a:t>
            </a:r>
            <a:r>
              <a:rPr lang="en-US" dirty="0" smtClean="0"/>
              <a:t> </a:t>
            </a:r>
            <a:r>
              <a:rPr lang="en-US" dirty="0"/>
              <a:t>as specified in RFC 5906 using the following identity schemes: [selection: a modified </a:t>
            </a:r>
            <a:r>
              <a:rPr lang="en-US" dirty="0" err="1"/>
              <a:t>Schnorr</a:t>
            </a:r>
            <a:r>
              <a:rPr lang="en-US" dirty="0"/>
              <a:t> algorithm (IFF - Identify Friend or Foe), a modified </a:t>
            </a:r>
            <a:r>
              <a:rPr lang="en-US" dirty="0" err="1"/>
              <a:t>Guillou-Quisquater</a:t>
            </a:r>
            <a:r>
              <a:rPr lang="en-US" dirty="0"/>
              <a:t> (GQ) algorithm, a modified Mu-Varadharajan (MV) </a:t>
            </a:r>
            <a:r>
              <a:rPr lang="en-US" dirty="0" smtClean="0"/>
              <a:t>algorithm </a:t>
            </a:r>
            <a:r>
              <a:rPr lang="en-US" dirty="0" smtClean="0">
                <a:solidFill>
                  <a:srgbClr val="FF0000"/>
                </a:solidFill>
              </a:rPr>
              <a:t>add TC scheme</a:t>
            </a:r>
            <a:r>
              <a:rPr lang="en-US" dirty="0" smtClean="0"/>
              <a:t>]</a:t>
            </a:r>
          </a:p>
          <a:p>
            <a:pPr lvl="0">
              <a:buFont typeface="Wingdings" panose="05000000000000000000" pitchFamily="2" charset="2"/>
              <a:buChar char="q"/>
            </a:pPr>
            <a:r>
              <a:rPr lang="en-US" dirty="0" smtClean="0">
                <a:solidFill>
                  <a:srgbClr val="FF0000"/>
                </a:solidFill>
              </a:rPr>
              <a:t>Add the list of protocols for FPT_ITC (1.1) </a:t>
            </a:r>
            <a:r>
              <a:rPr lang="en-US" dirty="0" smtClean="0"/>
              <a:t>.</a:t>
            </a:r>
            <a:endParaRPr lang="en-US" dirty="0"/>
          </a:p>
          <a:p>
            <a:pPr marL="109728" indent="0">
              <a:buNone/>
            </a:pPr>
            <a:r>
              <a:rPr lang="en-US" dirty="0"/>
              <a:t>]</a:t>
            </a:r>
          </a:p>
          <a:p>
            <a:pPr marL="109728" indent="0">
              <a:buNone/>
            </a:pPr>
            <a:r>
              <a:rPr lang="en-US" b="1" dirty="0"/>
              <a:t> </a:t>
            </a:r>
            <a:endParaRPr lang="en-US" dirty="0"/>
          </a:p>
          <a:p>
            <a:pPr marL="109728" indent="0">
              <a:buNone/>
            </a:pPr>
            <a:r>
              <a:rPr lang="en-GB" i="1" dirty="0"/>
              <a:t> </a:t>
            </a:r>
            <a:r>
              <a:rPr lang="en-US" sz="2800" i="1" dirty="0"/>
              <a:t>Application Note </a:t>
            </a:r>
            <a:r>
              <a:rPr lang="en-US" sz="2800" i="1" dirty="0" smtClean="0"/>
              <a:t>4:</a:t>
            </a:r>
            <a:endParaRPr lang="en-US" sz="2800" i="1" dirty="0"/>
          </a:p>
          <a:p>
            <a:pPr marL="109728" lvl="0" indent="0">
              <a:buNone/>
            </a:pPr>
            <a:endParaRPr lang="en-US" i="1" dirty="0"/>
          </a:p>
          <a:p>
            <a:pPr marL="365760" lvl="1" indent="0">
              <a:buNone/>
            </a:pPr>
            <a:r>
              <a:rPr lang="en-US" dirty="0"/>
              <a:t>Use of this SFR indicates the TOE provides an NTP client that implements NTPv4 and complies with the corresponding standard. While RFC 5906 identifies 5 schemes available in the reference implementation, there are only three schemes that use a cryptographically strong challenge-response exchange and are allowable: (1) a modified </a:t>
            </a:r>
            <a:r>
              <a:rPr lang="en-US" dirty="0" err="1"/>
              <a:t>Schnorr</a:t>
            </a:r>
            <a:r>
              <a:rPr lang="en-US" dirty="0"/>
              <a:t> algorithm (IFF aka Identify Friendly or Foe), (2) a modified </a:t>
            </a:r>
            <a:r>
              <a:rPr lang="en-US" dirty="0" err="1"/>
              <a:t>Guillou-Quisquater</a:t>
            </a:r>
            <a:r>
              <a:rPr lang="en-US" dirty="0"/>
              <a:t> (GQ) algorithm, and (3) a modified Mu-Varadharajan (MV) </a:t>
            </a:r>
            <a:r>
              <a:rPr lang="en-US" dirty="0" smtClean="0"/>
              <a:t>algorithm </a:t>
            </a:r>
            <a:r>
              <a:rPr lang="en-US" dirty="0" smtClean="0">
                <a:solidFill>
                  <a:srgbClr val="FF0000"/>
                </a:solidFill>
              </a:rPr>
              <a:t>add TC</a:t>
            </a:r>
            <a:r>
              <a:rPr lang="en-US" dirty="0" smtClean="0"/>
              <a:t>.</a:t>
            </a:r>
            <a:endParaRPr lang="en-US" dirty="0"/>
          </a:p>
        </p:txBody>
      </p:sp>
      <p:sp>
        <p:nvSpPr>
          <p:cNvPr id="2" name="Title 1"/>
          <p:cNvSpPr>
            <a:spLocks noGrp="1"/>
          </p:cNvSpPr>
          <p:nvPr>
            <p:ph type="title"/>
          </p:nvPr>
        </p:nvSpPr>
        <p:spPr/>
        <p:txBody>
          <a:bodyPr>
            <a:normAutofit fontScale="90000"/>
          </a:bodyPr>
          <a:lstStyle/>
          <a:p>
            <a:pPr algn="ctr"/>
            <a:r>
              <a:rPr lang="en-US" dirty="0" smtClean="0"/>
              <a:t>Authentication of System Time Updates SFR </a:t>
            </a:r>
            <a:r>
              <a:rPr lang="en-US" sz="3600" dirty="0" smtClean="0"/>
              <a:t>(selection based)</a:t>
            </a:r>
            <a:endParaRPr lang="en-US" sz="3600" dirty="0"/>
          </a:p>
        </p:txBody>
      </p:sp>
    </p:spTree>
    <p:extLst>
      <p:ext uri="{BB962C8B-B14F-4D97-AF65-F5344CB8AC3E}">
        <p14:creationId xmlns:p14="http://schemas.microsoft.com/office/powerpoint/2010/main" val="383051411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34051" y="1417638"/>
            <a:ext cx="8551441" cy="4400444"/>
          </a:xfrm>
        </p:spPr>
        <p:txBody>
          <a:bodyPr>
            <a:normAutofit fontScale="47500" lnSpcReduction="20000"/>
          </a:bodyPr>
          <a:lstStyle/>
          <a:p>
            <a:pPr marL="137160" indent="0">
              <a:buNone/>
            </a:pPr>
            <a:r>
              <a:rPr lang="en-US" sz="3200" b="1" dirty="0" smtClean="0"/>
              <a:t>FTP_ITC.1 </a:t>
            </a:r>
            <a:r>
              <a:rPr lang="en-US" sz="3200" b="1" dirty="0"/>
              <a:t>Inter-TSF trusted channel </a:t>
            </a:r>
            <a:r>
              <a:rPr lang="en-US" sz="3200" b="1" dirty="0" smtClean="0"/>
              <a:t>/ NTP Server</a:t>
            </a:r>
            <a:endParaRPr lang="en-US" sz="3200" b="1" dirty="0"/>
          </a:p>
          <a:p>
            <a:pPr marL="109728" indent="0">
              <a:buNone/>
            </a:pPr>
            <a:endParaRPr lang="en-US" b="1" dirty="0" smtClean="0"/>
          </a:p>
          <a:p>
            <a:pPr marL="109728" indent="0">
              <a:buNone/>
            </a:pPr>
            <a:r>
              <a:rPr lang="en-GB" b="1" dirty="0"/>
              <a:t>FTP_ITC.1.1</a:t>
            </a:r>
            <a:r>
              <a:rPr lang="en-GB" dirty="0"/>
              <a:t> </a:t>
            </a:r>
            <a:r>
              <a:rPr lang="en-US" dirty="0"/>
              <a:t>The TSF shall be </a:t>
            </a:r>
            <a:r>
              <a:rPr lang="en-US" b="1" dirty="0"/>
              <a:t>capable of using [selection: </a:t>
            </a:r>
            <a:r>
              <a:rPr lang="en-US" b="1" i="1" dirty="0"/>
              <a:t>IPsec, SSH, TLS, </a:t>
            </a:r>
            <a:r>
              <a:rPr lang="en-US" b="1" i="1" dirty="0" smtClean="0"/>
              <a:t>HTTPS, </a:t>
            </a:r>
            <a:r>
              <a:rPr lang="en-US" b="1" i="1" dirty="0" smtClean="0">
                <a:solidFill>
                  <a:srgbClr val="FF0000"/>
                </a:solidFill>
              </a:rPr>
              <a:t>DTLS</a:t>
            </a:r>
            <a:r>
              <a:rPr lang="en-US" b="1" dirty="0" smtClean="0"/>
              <a:t>] </a:t>
            </a:r>
            <a:r>
              <a:rPr lang="en-US" b="1" dirty="0"/>
              <a:t>to</a:t>
            </a:r>
            <a:r>
              <a:rPr lang="en-US" dirty="0"/>
              <a:t> provide a trusted communication channel between itself and </a:t>
            </a:r>
            <a:r>
              <a:rPr lang="en-US" b="1" strike="sngStrike" dirty="0"/>
              <a:t>authorized IT entities supporting the following capabilities: audit server, </a:t>
            </a:r>
            <a:r>
              <a:rPr lang="en-US" b="1" dirty="0" smtClean="0"/>
              <a:t>NTP Server</a:t>
            </a:r>
            <a:r>
              <a:rPr lang="en-US" b="1" strike="sngStrike" dirty="0" smtClean="0"/>
              <a:t>,</a:t>
            </a:r>
            <a:r>
              <a:rPr lang="en-US" b="1" dirty="0" smtClean="0"/>
              <a:t> </a:t>
            </a:r>
            <a:r>
              <a:rPr lang="en-US" b="1" strike="sngStrike" dirty="0"/>
              <a:t>[selection: </a:t>
            </a:r>
            <a:r>
              <a:rPr lang="en-US" b="1" i="1" strike="sngStrike" dirty="0"/>
              <a:t>authentication server, </a:t>
            </a:r>
            <a:r>
              <a:rPr lang="en-US" b="1" i="1" strike="sngStrike" dirty="0" smtClean="0"/>
              <a:t>assignment</a:t>
            </a:r>
            <a:r>
              <a:rPr lang="en-US" b="1" i="1" strike="sngStrike" dirty="0"/>
              <a:t>: [other capabilities]</a:t>
            </a:r>
            <a:r>
              <a:rPr lang="en-US" b="1" strike="sngStrike" dirty="0"/>
              <a:t>]</a:t>
            </a:r>
            <a:r>
              <a:rPr lang="en-US" dirty="0"/>
              <a:t> that is logically </a:t>
            </a:r>
            <a:r>
              <a:rPr lang="en-US" dirty="0" smtClean="0"/>
              <a:t>distinct </a:t>
            </a:r>
            <a:r>
              <a:rPr lang="en-US" dirty="0"/>
              <a:t>from other communication channels and provides assured identification of its end points and protection of the channel data from disclosure and detection of modification of the channel data</a:t>
            </a:r>
            <a:r>
              <a:rPr lang="en-US" dirty="0" smtClean="0"/>
              <a:t>.</a:t>
            </a:r>
          </a:p>
          <a:p>
            <a:pPr marL="109728" indent="0">
              <a:buNone/>
            </a:pPr>
            <a:endParaRPr lang="en-US" dirty="0"/>
          </a:p>
          <a:p>
            <a:pPr marL="109728" indent="0">
              <a:buNone/>
            </a:pPr>
            <a:r>
              <a:rPr lang="en-US" b="1" dirty="0"/>
              <a:t>FTP_ITC.1.2</a:t>
            </a:r>
            <a:r>
              <a:rPr lang="en-US" dirty="0"/>
              <a:t> The TSF shall permit </a:t>
            </a:r>
            <a:r>
              <a:rPr lang="en-US" b="1" u="sng" dirty="0"/>
              <a:t>the TSF, or the authorized IT entities</a:t>
            </a:r>
            <a:r>
              <a:rPr lang="en-US" dirty="0"/>
              <a:t> to initiate communication via the trusted channel</a:t>
            </a:r>
            <a:r>
              <a:rPr lang="en-US" dirty="0" smtClean="0"/>
              <a:t>.</a:t>
            </a:r>
          </a:p>
          <a:p>
            <a:pPr marL="109728" indent="0">
              <a:buNone/>
            </a:pPr>
            <a:endParaRPr lang="en-US" dirty="0"/>
          </a:p>
          <a:p>
            <a:pPr marL="109728" indent="0">
              <a:buNone/>
            </a:pPr>
            <a:r>
              <a:rPr lang="en-US" b="1" dirty="0"/>
              <a:t>FTP_ITC.1.3</a:t>
            </a:r>
            <a:r>
              <a:rPr lang="en-US" dirty="0"/>
              <a:t> The TSF shall initiate communication via the trusted channel for</a:t>
            </a:r>
            <a:r>
              <a:rPr lang="en-US" b="1" dirty="0"/>
              <a:t> updating system time (NTP)</a:t>
            </a:r>
            <a:r>
              <a:rPr lang="en-US" dirty="0"/>
              <a:t>  [assignment: </a:t>
            </a:r>
            <a:r>
              <a:rPr lang="en-US" i="1" dirty="0"/>
              <a:t>list of </a:t>
            </a:r>
            <a:r>
              <a:rPr lang="en-US" b="1" i="1" dirty="0"/>
              <a:t>services for which the TSF is able to initiate communications</a:t>
            </a:r>
            <a:r>
              <a:rPr lang="en-US" dirty="0"/>
              <a:t>].</a:t>
            </a:r>
          </a:p>
          <a:p>
            <a:pPr marL="109728" indent="0">
              <a:buNone/>
            </a:pPr>
            <a:r>
              <a:rPr lang="en-US" b="1" dirty="0"/>
              <a:t> </a:t>
            </a:r>
            <a:endParaRPr lang="en-US" dirty="0"/>
          </a:p>
          <a:p>
            <a:pPr marL="109728" indent="0">
              <a:buNone/>
            </a:pPr>
            <a:r>
              <a:rPr lang="en-GB" sz="3400" i="1" dirty="0"/>
              <a:t> </a:t>
            </a:r>
            <a:r>
              <a:rPr lang="en-US" sz="3400" i="1" dirty="0"/>
              <a:t>Application Note </a:t>
            </a:r>
            <a:r>
              <a:rPr lang="en-US" sz="3400" i="1" dirty="0" smtClean="0"/>
              <a:t>5</a:t>
            </a:r>
            <a:r>
              <a:rPr lang="en-US" sz="3400" i="1" dirty="0" smtClean="0"/>
              <a:t>:</a:t>
            </a:r>
            <a:r>
              <a:rPr lang="en-US" sz="3400" i="1" dirty="0" smtClean="0">
                <a:solidFill>
                  <a:srgbClr val="FF0000"/>
                </a:solidFill>
              </a:rPr>
              <a:t> update app note to include the notion of NTP peer</a:t>
            </a:r>
            <a:endParaRPr lang="en-US" sz="3400" i="1" dirty="0"/>
          </a:p>
          <a:p>
            <a:pPr marL="109728" lvl="0" indent="0">
              <a:buNone/>
            </a:pPr>
            <a:endParaRPr lang="en-US" i="1" dirty="0"/>
          </a:p>
          <a:p>
            <a:pPr marL="365760" lvl="1" indent="0">
              <a:buNone/>
            </a:pPr>
            <a:r>
              <a:rPr lang="en-US" sz="2900" dirty="0"/>
              <a:t>The ST Author may need to iterate this requirement for clarity if multiple protocols are used for multiple purposes (e.g., IPSec is used to protect the communication path with the NTP server, and TLS is used to protect the path to the audit server).</a:t>
            </a:r>
          </a:p>
        </p:txBody>
      </p:sp>
      <p:sp>
        <p:nvSpPr>
          <p:cNvPr id="2" name="Title 1"/>
          <p:cNvSpPr>
            <a:spLocks noGrp="1"/>
          </p:cNvSpPr>
          <p:nvPr>
            <p:ph type="title"/>
          </p:nvPr>
        </p:nvSpPr>
        <p:spPr/>
        <p:txBody>
          <a:bodyPr>
            <a:normAutofit fontScale="90000"/>
          </a:bodyPr>
          <a:lstStyle/>
          <a:p>
            <a:pPr algn="ctr"/>
            <a:r>
              <a:rPr lang="en-US" dirty="0" smtClean="0"/>
              <a:t>Inter-TSF Trusted Channel SFR </a:t>
            </a:r>
            <a:r>
              <a:rPr lang="en-US" sz="3600" dirty="0" smtClean="0"/>
              <a:t>(</a:t>
            </a:r>
            <a:r>
              <a:rPr lang="en-US" sz="3600" strike="sngStrike" dirty="0" smtClean="0"/>
              <a:t>refinement</a:t>
            </a:r>
            <a:r>
              <a:rPr lang="en-US" sz="3600" dirty="0" smtClean="0"/>
              <a:t> iteration)</a:t>
            </a:r>
            <a:endParaRPr lang="en-US" sz="3600" dirty="0"/>
          </a:p>
        </p:txBody>
      </p:sp>
    </p:spTree>
    <p:extLst>
      <p:ext uri="{BB962C8B-B14F-4D97-AF65-F5344CB8AC3E}">
        <p14:creationId xmlns:p14="http://schemas.microsoft.com/office/powerpoint/2010/main" val="10586183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457200"/>
            <a:ext cx="8588861" cy="914400"/>
          </a:xfrm>
        </p:spPr>
        <p:txBody>
          <a:bodyPr>
            <a:normAutofit/>
          </a:bodyPr>
          <a:lstStyle/>
          <a:p>
            <a:pPr algn="ctr"/>
            <a:r>
              <a:rPr lang="en-US" dirty="0" smtClean="0"/>
              <a:t>Questions, Thoughts, Comments </a:t>
            </a:r>
            <a:endParaRPr lang="en-US" dirty="0"/>
          </a:p>
        </p:txBody>
      </p:sp>
      <p:sp>
        <p:nvSpPr>
          <p:cNvPr id="3" name="Rectangle 2"/>
          <p:cNvSpPr/>
          <p:nvPr/>
        </p:nvSpPr>
        <p:spPr>
          <a:xfrm>
            <a:off x="598730" y="1524000"/>
            <a:ext cx="7848600" cy="1200329"/>
          </a:xfrm>
          <a:prstGeom prst="rect">
            <a:avLst/>
          </a:prstGeom>
        </p:spPr>
        <p:txBody>
          <a:bodyPr wrap="square">
            <a:spAutoFit/>
          </a:bodyPr>
          <a:lstStyle/>
          <a:p>
            <a:r>
              <a:rPr lang="en-US" dirty="0" smtClean="0"/>
              <a:t>Note:</a:t>
            </a:r>
          </a:p>
          <a:p>
            <a:endParaRPr lang="en-US" dirty="0" smtClean="0"/>
          </a:p>
          <a:p>
            <a:pPr lvl="1"/>
            <a:r>
              <a:rPr lang="en-US" dirty="0" smtClean="0"/>
              <a:t>If </a:t>
            </a:r>
            <a:r>
              <a:rPr lang="en-US" dirty="0"/>
              <a:t>in FMT_MTD.1.1/</a:t>
            </a:r>
            <a:r>
              <a:rPr lang="en-US" dirty="0" err="1"/>
              <a:t>SystemTime</a:t>
            </a:r>
            <a:r>
              <a:rPr lang="en-US" dirty="0"/>
              <a:t> NTP is selected, either </a:t>
            </a:r>
            <a:r>
              <a:rPr lang="en-US" dirty="0" smtClean="0"/>
              <a:t>FPT_STM_EXT.1 </a:t>
            </a:r>
            <a:r>
              <a:rPr lang="en-US" dirty="0"/>
              <a:t>is </a:t>
            </a:r>
            <a:r>
              <a:rPr lang="en-US" dirty="0" smtClean="0"/>
              <a:t>used or FTP_ITC.1 </a:t>
            </a:r>
            <a:r>
              <a:rPr lang="en-US" dirty="0"/>
              <a:t>is used</a:t>
            </a:r>
          </a:p>
        </p:txBody>
      </p:sp>
    </p:spTree>
    <p:extLst>
      <p:ext uri="{BB962C8B-B14F-4D97-AF65-F5344CB8AC3E}">
        <p14:creationId xmlns:p14="http://schemas.microsoft.com/office/powerpoint/2010/main" val="212743189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457200"/>
            <a:ext cx="8588861" cy="838200"/>
          </a:xfrm>
        </p:spPr>
        <p:txBody>
          <a:bodyPr/>
          <a:lstStyle/>
          <a:p>
            <a:pPr algn="ctr"/>
            <a:r>
              <a:rPr lang="en-US" dirty="0" smtClean="0"/>
              <a:t>Thank you</a:t>
            </a:r>
            <a:endParaRPr lang="en-US" dirty="0"/>
          </a:p>
        </p:txBody>
      </p:sp>
    </p:spTree>
    <p:extLst>
      <p:ext uri="{BB962C8B-B14F-4D97-AF65-F5344CB8AC3E}">
        <p14:creationId xmlns:p14="http://schemas.microsoft.com/office/powerpoint/2010/main" val="84213968"/>
      </p:ext>
    </p:extLst>
  </p:cSld>
  <p:clrMapOvr>
    <a:masterClrMapping/>
  </p:clrMapOvr>
  <p:timing>
    <p:tnLst>
      <p:par>
        <p:cTn id="1" dur="indefinite" restart="never" nodeType="tmRoot"/>
      </p:par>
    </p:tnLst>
  </p:timing>
</p:sld>
</file>

<file path=ppt/theme/_rels/theme2.xml.rels><?xml version="1.0" encoding="UTF-8" standalone="yes"?>
<Relationships xmlns="http://schemas.openxmlformats.org/package/2006/relationships"><Relationship Id="rId1" Type="http://schemas.openxmlformats.org/officeDocument/2006/relationships/image" Target="../media/image7.jpeg"/></Relationships>
</file>

<file path=ppt/theme/theme1.xml><?xml version="1.0" encoding="utf-8"?>
<a:theme xmlns:a="http://schemas.openxmlformats.org/drawingml/2006/main" name="Cisco_Arial">
  <a:themeElements>
    <a:clrScheme name="Cisco 2010 Color Palette">
      <a:dk1>
        <a:srgbClr val="0096D6"/>
      </a:dk1>
      <a:lt1>
        <a:srgbClr val="FFFFFF"/>
      </a:lt1>
      <a:dk2>
        <a:srgbClr val="6DB344"/>
      </a:dk2>
      <a:lt2>
        <a:srgbClr val="FFFFFF"/>
      </a:lt2>
      <a:accent1>
        <a:srgbClr val="0096D6"/>
      </a:accent1>
      <a:accent2>
        <a:srgbClr val="6DB344"/>
      </a:accent2>
      <a:accent3>
        <a:srgbClr val="ABDFF0"/>
      </a:accent3>
      <a:accent4>
        <a:srgbClr val="008041"/>
      </a:accent4>
      <a:accent5>
        <a:srgbClr val="B7D333"/>
      </a:accent5>
      <a:accent6>
        <a:srgbClr val="652D89"/>
      </a:accent6>
      <a:hlink>
        <a:srgbClr val="3CBADC"/>
      </a:hlink>
      <a:folHlink>
        <a:srgbClr val="A6A8AB"/>
      </a:folHlink>
    </a:clrScheme>
    <a:fontScheme name="Cisco 2010_Arial">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0096D6"/>
        </a:solidFill>
        <a:ln>
          <a:noFill/>
        </a:ln>
        <a:effectLst>
          <a:outerShdw blurRad="76200" dist="50800" dir="5400000" algn="ctr" rotWithShape="0">
            <a:srgbClr val="000000">
              <a:alpha val="27000"/>
            </a:srgbClr>
          </a:outerShdw>
        </a:effectLst>
      </a:spPr>
      <a:bodyPr rtlCol="0" anchor="ctr"/>
      <a:lstStyle>
        <a:defPPr algn="ctr">
          <a:defRPr dirty="0" smtClean="0"/>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theme>
</file>

<file path=ppt/theme/theme2.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Cisco_Arial</Template>
  <TotalTime>2294</TotalTime>
  <Words>396</Words>
  <Application>Microsoft Office PowerPoint</Application>
  <PresentationFormat>On-screen Show (4:3)</PresentationFormat>
  <Paragraphs>58</Paragraphs>
  <Slides>8</Slides>
  <Notes>0</Notes>
  <HiddenSlides>0</HiddenSlides>
  <MMClips>0</MMClips>
  <ScaleCrop>false</ScaleCrop>
  <HeadingPairs>
    <vt:vector size="6" baseType="variant">
      <vt:variant>
        <vt:lpstr>Fonts Used</vt:lpstr>
      </vt:variant>
      <vt:variant>
        <vt:i4>8</vt:i4>
      </vt:variant>
      <vt:variant>
        <vt:lpstr>Theme</vt:lpstr>
      </vt:variant>
      <vt:variant>
        <vt:i4>2</vt:i4>
      </vt:variant>
      <vt:variant>
        <vt:lpstr>Slide Titles</vt:lpstr>
      </vt:variant>
      <vt:variant>
        <vt:i4>8</vt:i4>
      </vt:variant>
    </vt:vector>
  </HeadingPairs>
  <TitlesOfParts>
    <vt:vector size="18" baseType="lpstr">
      <vt:lpstr>Arial</vt:lpstr>
      <vt:lpstr>Calibri</vt:lpstr>
      <vt:lpstr>Ciscolight</vt:lpstr>
      <vt:lpstr>Lucida Sans Unicode</vt:lpstr>
      <vt:lpstr>Verdana</vt:lpstr>
      <vt:lpstr>Wingdings</vt:lpstr>
      <vt:lpstr>Wingdings 2</vt:lpstr>
      <vt:lpstr>Wingdings 3</vt:lpstr>
      <vt:lpstr>Cisco_Arial</vt:lpstr>
      <vt:lpstr>Concourse</vt:lpstr>
      <vt:lpstr>Agenda NTP Sub-group 21 April 2017</vt:lpstr>
      <vt:lpstr>Current SFR for NTP</vt:lpstr>
      <vt:lpstr>Proposed NTP SFR</vt:lpstr>
      <vt:lpstr>System Time Management SFR</vt:lpstr>
      <vt:lpstr>Authentication of System Time Updates SFR (selection based)</vt:lpstr>
      <vt:lpstr>Inter-TSF Trusted Channel SFR (refinement iteration)</vt:lpstr>
      <vt:lpstr>Questions, Thoughts, Comments </vt:lpstr>
      <vt:lpstr>Thank you</vt:lpstr>
    </vt:vector>
  </TitlesOfParts>
  <Company>Cisco Systems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Agenda Virtualization and Software-only Sub-group 17 February 2014</dc:title>
  <dc:creator>Terrie Diaz (tediaz)</dc:creator>
  <cp:lastModifiedBy>tediaz@cisco.com</cp:lastModifiedBy>
  <cp:revision>37</cp:revision>
  <cp:lastPrinted>2015-03-12T19:30:23Z</cp:lastPrinted>
  <dcterms:created xsi:type="dcterms:W3CDTF">2015-02-17T14:39:10Z</dcterms:created>
  <dcterms:modified xsi:type="dcterms:W3CDTF">2017-04-21T16:06:19Z</dcterms:modified>
</cp:coreProperties>
</file>