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7" r:id="rId4"/>
    <p:sldId id="258" r:id="rId5"/>
    <p:sldId id="263" r:id="rId6"/>
    <p:sldId id="260" r:id="rId7"/>
    <p:sldId id="265" r:id="rId8"/>
    <p:sldId id="266"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1" d="100"/>
          <a:sy n="81" d="100"/>
        </p:scale>
        <p:origin x="936"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4/21/2017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4/21/2017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4/21/2017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4/21/2017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4/21/2017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4/21/2017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4/21/2017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7772400" cy="1600200"/>
          </a:xfrm>
        </p:spPr>
        <p:txBody>
          <a:bodyPr>
            <a:normAutofit/>
          </a:bodyPr>
          <a:lstStyle/>
          <a:p>
            <a:pPr algn="ctr"/>
            <a:r>
              <a:rPr lang="en-US" sz="3200" dirty="0" smtClean="0"/>
              <a:t>Agenda</a:t>
            </a:r>
            <a:br>
              <a:rPr lang="en-US" sz="3200" dirty="0" smtClean="0"/>
            </a:br>
            <a:r>
              <a:rPr lang="en-US" sz="3200" dirty="0" smtClean="0"/>
              <a:t>NTP Sub-group</a:t>
            </a:r>
            <a:br>
              <a:rPr lang="en-US" sz="3200" dirty="0" smtClean="0"/>
            </a:br>
            <a:r>
              <a:rPr lang="en-US" sz="3200" dirty="0" smtClean="0"/>
              <a:t>24 </a:t>
            </a:r>
            <a:r>
              <a:rPr lang="en-US" sz="3200" dirty="0" smtClean="0"/>
              <a:t>April 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248044"/>
          </a:xfrm>
        </p:spPr>
        <p:txBody>
          <a:bodyPr>
            <a:normAutofit fontScale="70000" lnSpcReduction="20000"/>
          </a:bodyPr>
          <a:lstStyle/>
          <a:p>
            <a:pPr marL="109728" indent="0">
              <a:buNone/>
            </a:pPr>
            <a:r>
              <a:rPr lang="en-US" b="1" dirty="0" smtClean="0"/>
              <a:t>5.7.5.1 </a:t>
            </a:r>
            <a:r>
              <a:rPr lang="en-US" b="1" dirty="0"/>
              <a:t>FPT_STM.1 Reliable Time </a:t>
            </a:r>
            <a:r>
              <a:rPr lang="en-US" b="1" dirty="0" smtClean="0"/>
              <a:t>Stamps</a:t>
            </a:r>
          </a:p>
          <a:p>
            <a:pPr marL="109728" indent="0">
              <a:buNone/>
            </a:pPr>
            <a:endParaRPr lang="en-US" dirty="0"/>
          </a:p>
          <a:p>
            <a:pPr marL="109728" indent="0">
              <a:buNone/>
            </a:pPr>
            <a:r>
              <a:rPr lang="en-GB" b="1" dirty="0" smtClean="0"/>
              <a:t>FPT_STM.1.1</a:t>
            </a:r>
            <a:r>
              <a:rPr lang="en-GB" dirty="0" smtClean="0"/>
              <a:t> </a:t>
            </a:r>
            <a:r>
              <a:rPr lang="en-GB" dirty="0"/>
              <a:t>The TSF shall be able to provide reliable time stamps.</a:t>
            </a:r>
            <a:endParaRPr lang="en-US" dirty="0"/>
          </a:p>
          <a:p>
            <a:pPr marL="109728" lvl="0" indent="0">
              <a:buNone/>
            </a:pPr>
            <a:r>
              <a:rPr lang="en-GB" i="1" dirty="0"/>
              <a:t> </a:t>
            </a:r>
            <a:endParaRPr lang="en-US" i="1" dirty="0"/>
          </a:p>
          <a:p>
            <a:pPr marL="109728" indent="0">
              <a:buNone/>
            </a:pPr>
            <a:r>
              <a:rPr lang="en-US" i="1" dirty="0" smtClean="0"/>
              <a:t>Application Note 1:</a:t>
            </a:r>
          </a:p>
          <a:p>
            <a:pPr marL="109728" indent="0">
              <a:buNone/>
            </a:pPr>
            <a:endParaRPr lang="en-US" dirty="0" smtClean="0"/>
          </a:p>
          <a:p>
            <a:pPr marL="365760" lvl="1" indent="0">
              <a:buNone/>
            </a:pPr>
            <a:r>
              <a:rPr lang="en-US" dirty="0" smtClean="0"/>
              <a:t>Reliable </a:t>
            </a:r>
            <a:r>
              <a:rPr lang="en-US" dirty="0"/>
              <a:t>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The ST author describes in the TSS how the external time and date information is received by the TOE and how this information is maintained.</a:t>
            </a:r>
          </a:p>
          <a:p>
            <a:pPr lvl="1"/>
            <a:endParaRPr lang="en-US" dirty="0" smtClean="0"/>
          </a:p>
          <a:p>
            <a:pPr lvl="1"/>
            <a:endParaRPr lang="en-US" dirty="0" smtClean="0"/>
          </a:p>
          <a:p>
            <a:pPr lvl="1"/>
            <a:endParaRPr lang="en-US" dirty="0" smtClean="0"/>
          </a:p>
          <a:p>
            <a:endParaRPr lang="en-US" dirty="0" smtClean="0"/>
          </a:p>
        </p:txBody>
      </p:sp>
      <p:sp>
        <p:nvSpPr>
          <p:cNvPr id="2" name="Title 1"/>
          <p:cNvSpPr>
            <a:spLocks noGrp="1"/>
          </p:cNvSpPr>
          <p:nvPr>
            <p:ph type="title"/>
          </p:nvPr>
        </p:nvSpPr>
        <p:spPr/>
        <p:txBody>
          <a:bodyPr>
            <a:normAutofit/>
          </a:bodyPr>
          <a:lstStyle/>
          <a:p>
            <a:pPr algn="ctr"/>
            <a:r>
              <a:rPr lang="en-US" dirty="0" smtClean="0"/>
              <a:t>Current SFR for </a:t>
            </a:r>
            <a:r>
              <a:rPr lang="en-US" dirty="0" smtClean="0"/>
              <a:t>Time Stamps</a:t>
            </a:r>
            <a:endParaRPr lang="en-US" dirty="0"/>
          </a:p>
        </p:txBody>
      </p:sp>
    </p:spTree>
    <p:extLst>
      <p:ext uri="{BB962C8B-B14F-4D97-AF65-F5344CB8AC3E}">
        <p14:creationId xmlns:p14="http://schemas.microsoft.com/office/powerpoint/2010/main" val="2625755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2:</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endParaRPr lang="en-US" dirty="0" smtClean="0"/>
          </a:p>
          <a:p>
            <a:pPr marL="365760" lvl="1" indent="0">
              <a:buNone/>
            </a:pPr>
            <a:endParaRPr lang="en-US" dirty="0"/>
          </a:p>
          <a:p>
            <a:pPr marL="365760" lvl="1" indent="0">
              <a:buNone/>
            </a:pPr>
            <a:r>
              <a:rPr lang="en-US" b="1" dirty="0" smtClean="0"/>
              <a:t>The </a:t>
            </a:r>
            <a:r>
              <a:rPr lang="en-US" b="1" dirty="0"/>
              <a:t>ST Author specifies the means which are used to update system time in FMT_MTD.1/</a:t>
            </a:r>
            <a:r>
              <a:rPr lang="en-US" b="1" dirty="0" err="1"/>
              <a:t>SystemTime</a:t>
            </a:r>
            <a:r>
              <a:rPr lang="en-US" b="1" dirty="0"/>
              <a:t> Management of TSF Data.</a:t>
            </a:r>
            <a:endParaRPr lang="en-US" b="1" dirty="0" smtClean="0"/>
          </a:p>
        </p:txBody>
      </p:sp>
      <p:sp>
        <p:nvSpPr>
          <p:cNvPr id="2" name="Title 1"/>
          <p:cNvSpPr>
            <a:spLocks noGrp="1"/>
          </p:cNvSpPr>
          <p:nvPr>
            <p:ph type="title"/>
          </p:nvPr>
        </p:nvSpPr>
        <p:spPr/>
        <p:txBody>
          <a:bodyPr/>
          <a:lstStyle/>
          <a:p>
            <a:pPr algn="ctr"/>
            <a:r>
              <a:rPr lang="en-US" dirty="0" smtClean="0"/>
              <a:t>Proposed </a:t>
            </a:r>
            <a:r>
              <a:rPr lang="en-US" dirty="0" smtClean="0"/>
              <a:t>SFR Time Stamp</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9612" y="1417639"/>
            <a:ext cx="8229600" cy="4449762"/>
          </a:xfrm>
        </p:spPr>
        <p:txBody>
          <a:bodyPr>
            <a:normAutofit/>
          </a:bodyPr>
          <a:lstStyle/>
          <a:p>
            <a:pPr marL="109728" indent="0">
              <a:buNone/>
            </a:pPr>
            <a:r>
              <a:rPr lang="en-GB" sz="2000" b="1" dirty="0" smtClean="0"/>
              <a:t>FMT_MTD.1/</a:t>
            </a:r>
            <a:r>
              <a:rPr lang="en-GB" sz="2000" b="1" dirty="0" err="1" smtClean="0"/>
              <a:t>SystemTime</a:t>
            </a:r>
            <a:r>
              <a:rPr lang="en-GB" sz="2000" b="1" dirty="0" smtClean="0"/>
              <a:t> Management </a:t>
            </a:r>
            <a:r>
              <a:rPr lang="en-GB" sz="2000" b="1" dirty="0"/>
              <a:t>of TSF </a:t>
            </a:r>
            <a:r>
              <a:rPr lang="en-GB" sz="2000" b="1" dirty="0" smtClean="0"/>
              <a:t>Data</a:t>
            </a:r>
          </a:p>
          <a:p>
            <a:pPr marL="109728" indent="0">
              <a:buNone/>
            </a:pPr>
            <a:endParaRPr lang="en-US" sz="2000" dirty="0"/>
          </a:p>
          <a:p>
            <a:pPr marL="109728" indent="0">
              <a:buNone/>
            </a:pPr>
            <a:r>
              <a:rPr lang="en-GB" sz="1800" b="1" dirty="0"/>
              <a:t>FMT_MTD.1.1/</a:t>
            </a:r>
            <a:r>
              <a:rPr lang="en-GB" sz="1800" b="1" dirty="0" err="1"/>
              <a:t>SystemTime</a:t>
            </a:r>
            <a:r>
              <a:rPr lang="en-GB" sz="1800" dirty="0"/>
              <a:t> The TSF shall restrict the ability to </a:t>
            </a:r>
            <a:r>
              <a:rPr lang="en-GB" sz="1800" i="1" u="sng" dirty="0"/>
              <a:t>modify</a:t>
            </a:r>
            <a:r>
              <a:rPr lang="en-GB" sz="1800" i="1" dirty="0"/>
              <a:t> </a:t>
            </a:r>
            <a:r>
              <a:rPr lang="en-GB" sz="1800" dirty="0"/>
              <a:t>the </a:t>
            </a:r>
            <a:r>
              <a:rPr lang="en-GB" sz="1800" i="1" dirty="0"/>
              <a:t>System Time </a:t>
            </a:r>
            <a:r>
              <a:rPr lang="en-GB" sz="1800" dirty="0"/>
              <a:t>to </a:t>
            </a:r>
            <a:r>
              <a:rPr lang="en-GB" sz="1800" i="1" dirty="0"/>
              <a:t>Security Administrators</a:t>
            </a:r>
            <a:r>
              <a:rPr lang="en-GB" sz="1800" dirty="0"/>
              <a:t> </a:t>
            </a:r>
            <a:r>
              <a:rPr lang="en-GB" sz="1800" i="1" dirty="0"/>
              <a:t>(locally or remotely)</a:t>
            </a:r>
            <a:r>
              <a:rPr lang="en-GB" sz="1800" dirty="0"/>
              <a:t>, </a:t>
            </a:r>
            <a:r>
              <a:rPr lang="en-GB" sz="1800" i="1" dirty="0"/>
              <a:t>and by </a:t>
            </a:r>
            <a:r>
              <a:rPr lang="en-GB" sz="1800" dirty="0"/>
              <a:t>[selection: an </a:t>
            </a:r>
            <a:r>
              <a:rPr lang="en-GB" sz="1800" i="1" dirty="0"/>
              <a:t>NTP Server authorized by the Security Administrator, no other means].</a:t>
            </a:r>
            <a:endParaRPr lang="en-US" sz="1800" dirty="0"/>
          </a:p>
          <a:p>
            <a:pPr marL="109728" indent="0">
              <a:buNone/>
            </a:pPr>
            <a:r>
              <a:rPr lang="en-GB" sz="2000" i="1" dirty="0"/>
              <a:t> </a:t>
            </a:r>
            <a:endParaRPr lang="en-GB" sz="2000" i="1" dirty="0" smtClean="0"/>
          </a:p>
          <a:p>
            <a:pPr marL="109728" indent="0">
              <a:buNone/>
            </a:pPr>
            <a:r>
              <a:rPr lang="en-US" sz="2000" i="1" dirty="0" smtClean="0"/>
              <a:t>Application </a:t>
            </a:r>
            <a:r>
              <a:rPr lang="en-US" sz="2000" i="1" dirty="0"/>
              <a:t>Note </a:t>
            </a:r>
            <a:r>
              <a:rPr lang="en-US" sz="2000" i="1" dirty="0" smtClean="0"/>
              <a:t>3:</a:t>
            </a:r>
            <a:endParaRPr lang="en-US" sz="2000" i="1" dirty="0"/>
          </a:p>
          <a:p>
            <a:pPr marL="109728" lvl="0" indent="0">
              <a:buNone/>
            </a:pPr>
            <a:endParaRPr lang="en-US" sz="2000" i="1" dirty="0"/>
          </a:p>
          <a:p>
            <a:pPr marL="365760" lvl="1" indent="0">
              <a:buNone/>
            </a:pPr>
            <a:r>
              <a:rPr lang="en-US" sz="1600" dirty="0"/>
              <a:t>If a Security Administrator is modifying the system time remotely, they will, of course, have to use a protected communication path as specified in FPT_TRP.1/Admin. If the ST Author selects the NTP Server option, then the ST Author must select the </a:t>
            </a:r>
            <a:r>
              <a:rPr lang="en-US" sz="1600" b="1" dirty="0"/>
              <a:t>FPT_STM_EXT.1</a:t>
            </a:r>
            <a:r>
              <a:rPr lang="en-US" sz="1600" dirty="0"/>
              <a:t> in Appendix </a:t>
            </a:r>
            <a:r>
              <a:rPr lang="en-US" sz="1600" dirty="0" smtClean="0"/>
              <a:t>X.</a:t>
            </a:r>
            <a:endParaRPr lang="en-US" sz="2000" dirty="0"/>
          </a:p>
        </p:txBody>
      </p:sp>
      <p:sp>
        <p:nvSpPr>
          <p:cNvPr id="3" name="Title 2"/>
          <p:cNvSpPr>
            <a:spLocks noGrp="1"/>
          </p:cNvSpPr>
          <p:nvPr>
            <p:ph type="title"/>
          </p:nvPr>
        </p:nvSpPr>
        <p:spPr/>
        <p:txBody>
          <a:bodyPr/>
          <a:lstStyle/>
          <a:p>
            <a:pPr algn="ctr"/>
            <a:r>
              <a:rPr lang="en-US" dirty="0" smtClean="0"/>
              <a:t>System Time Management SFR</a:t>
            </a:r>
            <a:endParaRPr lang="en-US"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a:t>
            </a:r>
            <a:r>
              <a:rPr lang="en-US" dirty="0" smtClean="0"/>
              <a:t>[</a:t>
            </a:r>
            <a:r>
              <a:rPr lang="en-US" dirty="0"/>
              <a:t>selection:</a:t>
            </a:r>
          </a:p>
          <a:p>
            <a:pPr lvl="0">
              <a:buFont typeface="Wingdings" panose="05000000000000000000" pitchFamily="2" charset="2"/>
              <a:buChar char="q"/>
            </a:pPr>
            <a:r>
              <a:rPr lang="en-US" dirty="0"/>
              <a:t>Network Time Protocol version 4 (NTPv4) as specified in RFC 5905, using Symmetric Cryptography [selection: SHA1, AES-CBC-256, [assignment: other ISO approved cryptographic algorithm]] as the cryptographic algorithm(s); </a:t>
            </a:r>
          </a:p>
          <a:p>
            <a:pPr lvl="0">
              <a:buFont typeface="Wingdings" panose="05000000000000000000" pitchFamily="2" charset="2"/>
              <a:buChar char="q"/>
            </a:pPr>
            <a:r>
              <a:rPr lang="en-US" dirty="0"/>
              <a:t>Network Time Protocol version 4 (NTPv4) as specified in RFC 5905, using </a:t>
            </a:r>
            <a:r>
              <a:rPr lang="en-US" dirty="0" err="1"/>
              <a:t>Autokey</a:t>
            </a:r>
            <a:r>
              <a:rPr lang="en-US" dirty="0"/>
              <a:t> as specified in RFC 5906 using the following identity schemes: [selection: trusted certificate (TC), a modified </a:t>
            </a:r>
            <a:r>
              <a:rPr lang="en-US" dirty="0" err="1"/>
              <a:t>Schnorr</a:t>
            </a:r>
            <a:r>
              <a:rPr lang="en-US" dirty="0"/>
              <a:t> algorithm (IFF - Identify Friend or Foe), a modified </a:t>
            </a:r>
            <a:r>
              <a:rPr lang="en-US" dirty="0" err="1"/>
              <a:t>Guillou-Quisquater</a:t>
            </a:r>
            <a:r>
              <a:rPr lang="en-US" dirty="0"/>
              <a:t> (GQ) algorithm, a modified Mu-Varadharajan (MV) algorithm].</a:t>
            </a:r>
          </a:p>
          <a:p>
            <a:pPr>
              <a:buFont typeface="Wingdings" panose="05000000000000000000" pitchFamily="2" charset="2"/>
              <a:buChar char="q"/>
            </a:pPr>
            <a:r>
              <a:rPr lang="en-US" dirty="0"/>
              <a:t>The TSF shall be capable of using [selection: </a:t>
            </a:r>
            <a:r>
              <a:rPr lang="en-US" i="1" dirty="0"/>
              <a:t>IPsec, SSH, TLS, DTLS</a:t>
            </a:r>
            <a:r>
              <a:rPr lang="en-US" dirty="0"/>
              <a:t>] to provide a trusted channel between itself and an NTP </a:t>
            </a:r>
            <a:r>
              <a:rPr lang="en-US" dirty="0" smtClean="0"/>
              <a:t>Server</a:t>
            </a:r>
            <a:endParaRPr lang="en-US" dirty="0"/>
          </a:p>
          <a:p>
            <a:pPr marL="109728" indent="0">
              <a:buNone/>
            </a:pPr>
            <a:r>
              <a:rPr lang="en-US" dirty="0" smtClean="0"/>
              <a:t>].</a:t>
            </a:r>
            <a:endParaRPr lang="en-US" dirty="0"/>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sz="2400"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(1) a modified </a:t>
            </a:r>
            <a:r>
              <a:rPr lang="en-US" sz="2400" dirty="0" err="1"/>
              <a:t>Schnorr</a:t>
            </a:r>
            <a:r>
              <a:rPr lang="en-US" sz="2400" dirty="0"/>
              <a:t> algorithm (IFF aka Identify Friendly or Foe), (2) a modified </a:t>
            </a:r>
            <a:r>
              <a:rPr lang="en-US" sz="2400" dirty="0" err="1"/>
              <a:t>Guillou-Quisquater</a:t>
            </a:r>
            <a:r>
              <a:rPr lang="en-US" sz="2400" dirty="0"/>
              <a:t> (GQ) algorithm, and (3) a modified Mu-Varadharajan (MV) algorithm. The Trusted Certificate (TC) uses a certificate trail and is not considered an identity scheme according to RFC 5906. The Private Certificate scheme described in RFC 5906 is not intended to be used in an operational environment.</a:t>
            </a:r>
            <a:endParaRPr lang="en-US" sz="2000" dirty="0"/>
          </a:p>
          <a:p>
            <a:pPr marL="365760" lvl="1" indent="0">
              <a:buNone/>
            </a:pPr>
            <a:r>
              <a:rPr lang="en-US" sz="2400" dirty="0"/>
              <a:t>It is noted that for this requirement and FMT_MTD.1.1/</a:t>
            </a:r>
            <a:r>
              <a:rPr lang="en-US" sz="2400" dirty="0" err="1"/>
              <a:t>SystemTime</a:t>
            </a:r>
            <a:r>
              <a:rPr lang="en-US" sz="2400" dirty="0"/>
              <a:t> that “NTP Server” also includes an entity acting as an NTP peer.</a:t>
            </a:r>
            <a:endParaRPr lang="en-US" sz="2000" dirty="0"/>
          </a:p>
        </p:txBody>
      </p:sp>
      <p:sp>
        <p:nvSpPr>
          <p:cNvPr id="2" name="Title 1"/>
          <p:cNvSpPr>
            <a:spLocks noGrp="1"/>
          </p:cNvSpPr>
          <p:nvPr>
            <p:ph type="title"/>
          </p:nvPr>
        </p:nvSpPr>
        <p:spPr/>
        <p:txBody>
          <a:bodyPr>
            <a:normAutofit fontScale="90000"/>
          </a:bodyPr>
          <a:lstStyle/>
          <a:p>
            <a:pPr algn="ctr"/>
            <a:r>
              <a:rPr lang="en-US" dirty="0" smtClean="0"/>
              <a:t>Authentication of System Time Updates SFR </a:t>
            </a:r>
            <a:r>
              <a:rPr lang="en-US" sz="3600" dirty="0" smtClean="0"/>
              <a:t>(selection based)</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TSS</a:t>
            </a:r>
          </a:p>
          <a:p>
            <a:r>
              <a:rPr lang="en-US" dirty="0" smtClean="0"/>
              <a:t>Test</a:t>
            </a:r>
            <a:endParaRPr lang="en-US" dirty="0"/>
          </a:p>
        </p:txBody>
      </p:sp>
      <p:sp>
        <p:nvSpPr>
          <p:cNvPr id="3" name="Title 2"/>
          <p:cNvSpPr>
            <a:spLocks noGrp="1"/>
          </p:cNvSpPr>
          <p:nvPr>
            <p:ph type="title"/>
          </p:nvPr>
        </p:nvSpPr>
        <p:spPr/>
        <p:txBody>
          <a:bodyPr/>
          <a:lstStyle/>
          <a:p>
            <a:r>
              <a:rPr lang="en-US" dirty="0" smtClean="0"/>
              <a:t>Assurance Activities</a:t>
            </a:r>
            <a:endParaRPr lang="en-US" dirty="0"/>
          </a:p>
        </p:txBody>
      </p:sp>
    </p:spTree>
    <p:extLst>
      <p:ext uri="{BB962C8B-B14F-4D97-AF65-F5344CB8AC3E}">
        <p14:creationId xmlns:p14="http://schemas.microsoft.com/office/powerpoint/2010/main" val="3079487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pPr algn="ctr"/>
            <a:r>
              <a:rPr lang="en-US" dirty="0" smtClean="0"/>
              <a:t>Next Steps</a:t>
            </a:r>
            <a:endParaRPr lang="en-US" dirty="0"/>
          </a:p>
        </p:txBody>
      </p:sp>
    </p:spTree>
    <p:extLst>
      <p:ext uri="{BB962C8B-B14F-4D97-AF65-F5344CB8AC3E}">
        <p14:creationId xmlns:p14="http://schemas.microsoft.com/office/powerpoint/2010/main" val="2000290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2305</TotalTime>
  <Words>258</Words>
  <Application>Microsoft Office PowerPoint</Application>
  <PresentationFormat>On-screen Show (4:3)</PresentationFormat>
  <Paragraphs>47</Paragraphs>
  <Slides>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Arial</vt:lpstr>
      <vt:lpstr>Calibri</vt:lpstr>
      <vt:lpstr>Ciscolight</vt:lpstr>
      <vt:lpstr>Lucida Sans Unicode</vt:lpstr>
      <vt:lpstr>Verdana</vt:lpstr>
      <vt:lpstr>Wingdings</vt:lpstr>
      <vt:lpstr>Wingdings 2</vt:lpstr>
      <vt:lpstr>Wingdings 3</vt:lpstr>
      <vt:lpstr>Cisco_Arial</vt:lpstr>
      <vt:lpstr>Concourse</vt:lpstr>
      <vt:lpstr>Agenda NTP Sub-group 24 April 2017</vt:lpstr>
      <vt:lpstr>Current SFR for Time Stamps</vt:lpstr>
      <vt:lpstr>Proposed SFR Time Stamp</vt:lpstr>
      <vt:lpstr>System Time Management SFR</vt:lpstr>
      <vt:lpstr>Authentication of System Time Updates SFR (selection based)</vt:lpstr>
      <vt:lpstr>Assurance Activities</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Virtualization and Software-only Sub-group 17 February 2014</dc:title>
  <dc:creator>Terrie Diaz (tediaz)</dc:creator>
  <cp:lastModifiedBy>tediaz@cisco.com</cp:lastModifiedBy>
  <cp:revision>39</cp:revision>
  <cp:lastPrinted>2015-03-12T19:30:23Z</cp:lastPrinted>
  <dcterms:created xsi:type="dcterms:W3CDTF">2015-02-17T14:39:10Z</dcterms:created>
  <dcterms:modified xsi:type="dcterms:W3CDTF">2017-04-21T19:18:02Z</dcterms:modified>
</cp:coreProperties>
</file>