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0"/>
  </p:handoutMasterIdLst>
  <p:sldIdLst>
    <p:sldId id="256" r:id="rId3"/>
    <p:sldId id="267" r:id="rId4"/>
    <p:sldId id="258" r:id="rId5"/>
    <p:sldId id="263" r:id="rId6"/>
    <p:sldId id="260" r:id="rId7"/>
    <p:sldId id="265" r:id="rId8"/>
    <p:sldId id="261" r:id="rId9"/>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1" d="100"/>
          <a:sy n="81" d="100"/>
        </p:scale>
        <p:origin x="936"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4/25/2017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4/25/2017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4/25/2017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4/25/2017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4/25/2017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4/25/2017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4/25/2017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4/25/2017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4/25/2017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smtClean="0"/>
              <a:t>NTP Sub-group</a:t>
            </a:r>
            <a:br>
              <a:rPr lang="en-US" sz="3200" dirty="0" smtClean="0"/>
            </a:br>
            <a:r>
              <a:rPr lang="en-US" sz="3200" dirty="0" smtClean="0"/>
              <a:t>26 April 2017</a:t>
            </a:r>
            <a:endParaRPr lang="en-US" sz="3200" dirty="0"/>
          </a:p>
        </p:txBody>
      </p:sp>
    </p:spTree>
    <p:extLst>
      <p:ext uri="{BB962C8B-B14F-4D97-AF65-F5344CB8AC3E}">
        <p14:creationId xmlns:p14="http://schemas.microsoft.com/office/powerpoint/2010/main" val="6143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have defined and formatted </a:t>
            </a:r>
            <a:r>
              <a:rPr lang="en-US" smtClean="0"/>
              <a:t>the SFRs </a:t>
            </a:r>
            <a:r>
              <a:rPr lang="en-US" dirty="0" smtClean="0"/>
              <a:t>to support NTP as the reliable time source.</a:t>
            </a:r>
          </a:p>
          <a:p>
            <a:endParaRPr lang="en-US" dirty="0"/>
          </a:p>
        </p:txBody>
      </p:sp>
      <p:sp>
        <p:nvSpPr>
          <p:cNvPr id="3" name="Title 2"/>
          <p:cNvSpPr>
            <a:spLocks noGrp="1"/>
          </p:cNvSpPr>
          <p:nvPr>
            <p:ph type="title"/>
          </p:nvPr>
        </p:nvSpPr>
        <p:spPr/>
        <p:txBody>
          <a:bodyPr/>
          <a:lstStyle/>
          <a:p>
            <a:pPr algn="ctr"/>
            <a:r>
              <a:rPr lang="en-US" dirty="0" smtClean="0"/>
              <a:t>Where We Are</a:t>
            </a:r>
            <a:endParaRPr lang="en-US" dirty="0"/>
          </a:p>
        </p:txBody>
      </p:sp>
    </p:spTree>
    <p:extLst>
      <p:ext uri="{BB962C8B-B14F-4D97-AF65-F5344CB8AC3E}">
        <p14:creationId xmlns:p14="http://schemas.microsoft.com/office/powerpoint/2010/main" val="1006698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440050"/>
            <a:ext cx="8551441" cy="4400444"/>
          </a:xfrm>
        </p:spPr>
        <p:txBody>
          <a:bodyPr>
            <a:normAutofit fontScale="70000" lnSpcReduction="20000"/>
          </a:bodyPr>
          <a:lstStyle/>
          <a:p>
            <a:pPr marL="109728" indent="0">
              <a:buNone/>
            </a:pPr>
            <a:r>
              <a:rPr lang="en-US" b="1" dirty="0"/>
              <a:t>5.7.5.1 FPT_STM.1 Reliable Time Stamps</a:t>
            </a:r>
          </a:p>
          <a:p>
            <a:pPr marL="109728" indent="0">
              <a:buNone/>
            </a:pPr>
            <a:endParaRPr lang="en-US" dirty="0"/>
          </a:p>
          <a:p>
            <a:pPr marL="109728" indent="0">
              <a:buNone/>
            </a:pPr>
            <a:r>
              <a:rPr lang="en-GB" b="1" dirty="0"/>
              <a:t>FPT_STM.1.1</a:t>
            </a:r>
            <a:r>
              <a:rPr lang="en-GB" dirty="0"/>
              <a:t> The TSF shall be able to provide reliable time stamps.</a:t>
            </a:r>
            <a:endParaRPr lang="en-US" dirty="0"/>
          </a:p>
          <a:p>
            <a:pPr marL="109728" lvl="0" indent="0">
              <a:buNone/>
            </a:pPr>
            <a:r>
              <a:rPr lang="en-GB" i="1" dirty="0"/>
              <a:t> </a:t>
            </a:r>
            <a:endParaRPr lang="en-US" i="1" dirty="0"/>
          </a:p>
          <a:p>
            <a:pPr marL="109728" indent="0">
              <a:buNone/>
            </a:pPr>
            <a:r>
              <a:rPr lang="en-US" i="1" dirty="0"/>
              <a:t>Application Note </a:t>
            </a:r>
            <a:r>
              <a:rPr lang="en-US" i="1" dirty="0" smtClean="0"/>
              <a:t>2:</a:t>
            </a:r>
            <a:endParaRPr lang="en-US" i="1" dirty="0"/>
          </a:p>
          <a:p>
            <a:pPr marL="109728" indent="0">
              <a:buNone/>
            </a:pPr>
            <a:endParaRPr lang="en-US" dirty="0"/>
          </a:p>
          <a:p>
            <a:pPr marL="365760" lvl="1" indent="0">
              <a:buNone/>
            </a:pPr>
            <a:r>
              <a:rPr lang="en-US" dirty="0"/>
              <a:t>Reliable time stamps are expected to be used with other TSF, e.g. for the generation of audit data to allow the Security Administrator to investigate incidents by checking the order of events and to determine the actual local time when events occurred. The decision about the required level of accuracy of that information is up to the administrator. The TOE depends on external time and date information, either provided manually by the Security Administrator or through the use of an NTP server. The use of a local real-time clock and the automatic synchronization with an NTP server is recommended but not mandated. </a:t>
            </a:r>
            <a:endParaRPr lang="en-US" dirty="0" smtClean="0"/>
          </a:p>
          <a:p>
            <a:pPr marL="365760" lvl="1" indent="0">
              <a:buNone/>
            </a:pPr>
            <a:endParaRPr lang="en-US" dirty="0"/>
          </a:p>
          <a:p>
            <a:pPr marL="365760" lvl="1" indent="0">
              <a:buNone/>
            </a:pPr>
            <a:r>
              <a:rPr lang="en-US" b="1" dirty="0" smtClean="0"/>
              <a:t>The </a:t>
            </a:r>
            <a:r>
              <a:rPr lang="en-US" b="1" dirty="0"/>
              <a:t>ST Author specifies the means which are used to update system time in FMT_MTD.1/</a:t>
            </a:r>
            <a:r>
              <a:rPr lang="en-US" b="1" dirty="0" err="1"/>
              <a:t>SystemTime</a:t>
            </a:r>
            <a:r>
              <a:rPr lang="en-US" b="1" dirty="0"/>
              <a:t> Management of TSF Data.</a:t>
            </a:r>
            <a:endParaRPr lang="en-US" b="1" dirty="0" smtClean="0"/>
          </a:p>
        </p:txBody>
      </p:sp>
      <p:sp>
        <p:nvSpPr>
          <p:cNvPr id="2" name="Title 1"/>
          <p:cNvSpPr>
            <a:spLocks noGrp="1"/>
          </p:cNvSpPr>
          <p:nvPr>
            <p:ph type="title"/>
          </p:nvPr>
        </p:nvSpPr>
        <p:spPr/>
        <p:txBody>
          <a:bodyPr/>
          <a:lstStyle/>
          <a:p>
            <a:pPr algn="ctr"/>
            <a:r>
              <a:rPr lang="en-US" dirty="0" smtClean="0"/>
              <a:t>Proposed SFR Time Stamp</a:t>
            </a:r>
            <a:endParaRPr lang="en-US" dirty="0"/>
          </a:p>
        </p:txBody>
      </p:sp>
    </p:spTree>
    <p:extLst>
      <p:ext uri="{BB962C8B-B14F-4D97-AF65-F5344CB8AC3E}">
        <p14:creationId xmlns:p14="http://schemas.microsoft.com/office/powerpoint/2010/main" val="1226727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9612" y="1417639"/>
            <a:ext cx="8229600" cy="4449762"/>
          </a:xfrm>
        </p:spPr>
        <p:txBody>
          <a:bodyPr>
            <a:normAutofit/>
          </a:bodyPr>
          <a:lstStyle/>
          <a:p>
            <a:pPr marL="109728" indent="0">
              <a:buNone/>
            </a:pPr>
            <a:r>
              <a:rPr lang="en-GB" sz="2000" b="1" dirty="0" smtClean="0"/>
              <a:t>FMT_MTD.1/</a:t>
            </a:r>
            <a:r>
              <a:rPr lang="en-GB" sz="2000" b="1" dirty="0" err="1" smtClean="0"/>
              <a:t>SystemTime</a:t>
            </a:r>
            <a:r>
              <a:rPr lang="en-GB" sz="2000" b="1" dirty="0" smtClean="0"/>
              <a:t> Management </a:t>
            </a:r>
            <a:r>
              <a:rPr lang="en-GB" sz="2000" b="1" dirty="0"/>
              <a:t>of TSF </a:t>
            </a:r>
            <a:r>
              <a:rPr lang="en-GB" sz="2000" b="1" dirty="0" smtClean="0"/>
              <a:t>Data</a:t>
            </a:r>
          </a:p>
          <a:p>
            <a:pPr marL="109728" indent="0">
              <a:buNone/>
            </a:pPr>
            <a:endParaRPr lang="en-US" sz="2000" dirty="0"/>
          </a:p>
          <a:p>
            <a:pPr marL="109728" indent="0">
              <a:buNone/>
            </a:pPr>
            <a:r>
              <a:rPr lang="en-GB" sz="1800" b="1" dirty="0"/>
              <a:t>FMT_MTD.1.1/</a:t>
            </a:r>
            <a:r>
              <a:rPr lang="en-GB" sz="1800" b="1" dirty="0" err="1"/>
              <a:t>SystemTime</a:t>
            </a:r>
            <a:r>
              <a:rPr lang="en-GB" sz="1800" dirty="0"/>
              <a:t> The TSF shall restrict the ability to </a:t>
            </a:r>
            <a:r>
              <a:rPr lang="en-GB" sz="1800" i="1" u="sng" dirty="0"/>
              <a:t>modify</a:t>
            </a:r>
            <a:r>
              <a:rPr lang="en-GB" sz="1800" i="1" dirty="0"/>
              <a:t> </a:t>
            </a:r>
            <a:r>
              <a:rPr lang="en-GB" sz="1800" dirty="0"/>
              <a:t>the </a:t>
            </a:r>
            <a:r>
              <a:rPr lang="en-GB" sz="1800" i="1" dirty="0"/>
              <a:t>System Time </a:t>
            </a:r>
            <a:r>
              <a:rPr lang="en-GB" sz="1800" dirty="0"/>
              <a:t>to </a:t>
            </a:r>
            <a:r>
              <a:rPr lang="en-GB" sz="1800" i="1" dirty="0"/>
              <a:t>Security Administrators</a:t>
            </a:r>
            <a:r>
              <a:rPr lang="en-GB" sz="1800" dirty="0"/>
              <a:t> </a:t>
            </a:r>
            <a:r>
              <a:rPr lang="en-GB" sz="1800" i="1" dirty="0"/>
              <a:t>(locally or remotely)</a:t>
            </a:r>
            <a:r>
              <a:rPr lang="en-GB" sz="1800" dirty="0"/>
              <a:t>, </a:t>
            </a:r>
            <a:r>
              <a:rPr lang="en-GB" sz="1800" i="1" dirty="0"/>
              <a:t>and by </a:t>
            </a:r>
            <a:r>
              <a:rPr lang="en-GB" sz="1800" dirty="0"/>
              <a:t>[selection: an </a:t>
            </a:r>
            <a:r>
              <a:rPr lang="en-GB" sz="1800" i="1" dirty="0"/>
              <a:t>NTP Server authorized by the Security Administrator, no other means].</a:t>
            </a:r>
            <a:endParaRPr lang="en-US" sz="1800" dirty="0"/>
          </a:p>
          <a:p>
            <a:pPr marL="109728" indent="0">
              <a:buNone/>
            </a:pPr>
            <a:r>
              <a:rPr lang="en-GB" sz="2000" i="1" dirty="0"/>
              <a:t> </a:t>
            </a:r>
            <a:endParaRPr lang="en-GB" sz="2000" i="1" dirty="0" smtClean="0"/>
          </a:p>
          <a:p>
            <a:pPr marL="109728" indent="0">
              <a:buNone/>
            </a:pPr>
            <a:r>
              <a:rPr lang="en-US" sz="2000" i="1" dirty="0" smtClean="0"/>
              <a:t>Application </a:t>
            </a:r>
            <a:r>
              <a:rPr lang="en-US" sz="2000" i="1" dirty="0"/>
              <a:t>Note </a:t>
            </a:r>
            <a:r>
              <a:rPr lang="en-US" sz="2000" i="1" dirty="0" smtClean="0"/>
              <a:t>3:</a:t>
            </a:r>
            <a:endParaRPr lang="en-US" sz="2000" i="1" dirty="0"/>
          </a:p>
          <a:p>
            <a:pPr marL="109728" lvl="0" indent="0">
              <a:buNone/>
            </a:pPr>
            <a:endParaRPr lang="en-US" sz="2000" i="1" dirty="0"/>
          </a:p>
          <a:p>
            <a:pPr marL="365760" lvl="1" indent="0">
              <a:buNone/>
            </a:pPr>
            <a:r>
              <a:rPr lang="en-US" sz="1600" dirty="0"/>
              <a:t>If a Security Administrator is modifying the system time remotely, they will, of course, have to use a protected communication path as specified in FPT_TRP.1/Admin. If the ST Author selects the NTP Server option, then the ST Author must select the </a:t>
            </a:r>
            <a:r>
              <a:rPr lang="en-US" sz="1600" b="1" dirty="0"/>
              <a:t>FPT_STM_EXT.1</a:t>
            </a:r>
            <a:r>
              <a:rPr lang="en-US" sz="1600" dirty="0"/>
              <a:t> in Appendix </a:t>
            </a:r>
            <a:r>
              <a:rPr lang="en-US" sz="1600" dirty="0" smtClean="0"/>
              <a:t>X.</a:t>
            </a:r>
            <a:endParaRPr lang="en-US" sz="2000" dirty="0"/>
          </a:p>
        </p:txBody>
      </p:sp>
      <p:sp>
        <p:nvSpPr>
          <p:cNvPr id="3" name="Title 2"/>
          <p:cNvSpPr>
            <a:spLocks noGrp="1"/>
          </p:cNvSpPr>
          <p:nvPr>
            <p:ph type="title"/>
          </p:nvPr>
        </p:nvSpPr>
        <p:spPr/>
        <p:txBody>
          <a:bodyPr/>
          <a:lstStyle/>
          <a:p>
            <a:pPr algn="ctr"/>
            <a:r>
              <a:rPr lang="en-US" dirty="0" smtClean="0"/>
              <a:t>System Time Management SFR</a:t>
            </a:r>
            <a:endParaRPr lang="en-US"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051" y="1417638"/>
            <a:ext cx="8551441" cy="4400444"/>
          </a:xfrm>
        </p:spPr>
        <p:txBody>
          <a:bodyPr>
            <a:normAutofit fontScale="47500" lnSpcReduction="20000"/>
          </a:bodyPr>
          <a:lstStyle/>
          <a:p>
            <a:pPr marL="109728" indent="0">
              <a:buNone/>
            </a:pPr>
            <a:r>
              <a:rPr lang="en-US" b="1" dirty="0"/>
              <a:t>FPT_STM_EXT.1 Authentication of System Time updates</a:t>
            </a:r>
            <a:endParaRPr lang="en-US" dirty="0"/>
          </a:p>
          <a:p>
            <a:pPr marL="109728" indent="0">
              <a:buNone/>
            </a:pPr>
            <a:endParaRPr lang="en-US" b="1" dirty="0" smtClean="0"/>
          </a:p>
          <a:p>
            <a:pPr marL="109728" indent="0">
              <a:buNone/>
            </a:pPr>
            <a:r>
              <a:rPr lang="en-US" b="1" dirty="0" smtClean="0"/>
              <a:t>FPT_STM_EXT.1 </a:t>
            </a:r>
            <a:r>
              <a:rPr lang="en-US" dirty="0"/>
              <a:t>The TSF shall update its system time using </a:t>
            </a:r>
            <a:r>
              <a:rPr lang="en-US" dirty="0" smtClean="0"/>
              <a:t>[</a:t>
            </a:r>
            <a:r>
              <a:rPr lang="en-US" dirty="0"/>
              <a:t>selection:</a:t>
            </a:r>
          </a:p>
          <a:p>
            <a:pPr lvl="0">
              <a:buFont typeface="Wingdings" panose="05000000000000000000" pitchFamily="2" charset="2"/>
              <a:buChar char="q"/>
            </a:pPr>
            <a:r>
              <a:rPr lang="en-US" dirty="0"/>
              <a:t>Network Time Protocol version 4 (NTPv4) as specified in RFC 5905, using Symmetric Cryptography [selection: SHA1, AES-CBC-256, [assignment: other ISO approved cryptographic algorithm]] as the cryptographic algorithm(s); </a:t>
            </a:r>
          </a:p>
          <a:p>
            <a:pPr lvl="0">
              <a:buFont typeface="Wingdings" panose="05000000000000000000" pitchFamily="2" charset="2"/>
              <a:buChar char="q"/>
            </a:pPr>
            <a:r>
              <a:rPr lang="en-US" dirty="0"/>
              <a:t>Network Time Protocol version 4 (NTPv4) as specified in RFC 5905, using </a:t>
            </a:r>
            <a:r>
              <a:rPr lang="en-US" dirty="0" err="1"/>
              <a:t>Autokey</a:t>
            </a:r>
            <a:r>
              <a:rPr lang="en-US" dirty="0"/>
              <a:t> as specified in RFC 5906 using the following identity schemes: [selection: trusted certificate (TC), a modified </a:t>
            </a:r>
            <a:r>
              <a:rPr lang="en-US" dirty="0" err="1"/>
              <a:t>Schnorr</a:t>
            </a:r>
            <a:r>
              <a:rPr lang="en-US" dirty="0"/>
              <a:t> algorithm (IFF - Identify Friend or Foe), a modified </a:t>
            </a:r>
            <a:r>
              <a:rPr lang="en-US" dirty="0" err="1"/>
              <a:t>Guillou-Quisquater</a:t>
            </a:r>
            <a:r>
              <a:rPr lang="en-US" dirty="0"/>
              <a:t> (GQ) algorithm, a modified Mu-Varadharajan (MV) algorithm].</a:t>
            </a:r>
          </a:p>
          <a:p>
            <a:pPr>
              <a:buFont typeface="Wingdings" panose="05000000000000000000" pitchFamily="2" charset="2"/>
              <a:buChar char="q"/>
            </a:pPr>
            <a:r>
              <a:rPr lang="en-US" dirty="0"/>
              <a:t>The TSF shall be capable of using [selection: </a:t>
            </a:r>
            <a:r>
              <a:rPr lang="en-US" i="1" dirty="0"/>
              <a:t>IPsec, SSH, TLS, DTLS</a:t>
            </a:r>
            <a:r>
              <a:rPr lang="en-US" dirty="0"/>
              <a:t>] to provide a trusted channel between itself and an NTP </a:t>
            </a:r>
            <a:r>
              <a:rPr lang="en-US" dirty="0" smtClean="0"/>
              <a:t>Server</a:t>
            </a:r>
            <a:endParaRPr lang="en-US" dirty="0"/>
          </a:p>
          <a:p>
            <a:pPr marL="109728" indent="0">
              <a:buNone/>
            </a:pPr>
            <a:r>
              <a:rPr lang="en-US" dirty="0" smtClean="0"/>
              <a:t>].</a:t>
            </a:r>
            <a:endParaRPr lang="en-US" dirty="0"/>
          </a:p>
          <a:p>
            <a:pPr marL="109728" indent="0">
              <a:buNone/>
            </a:pPr>
            <a:r>
              <a:rPr lang="en-US" b="1" dirty="0"/>
              <a:t> </a:t>
            </a:r>
            <a:endParaRPr lang="en-US" dirty="0"/>
          </a:p>
          <a:p>
            <a:pPr marL="109728" indent="0">
              <a:buNone/>
            </a:pPr>
            <a:r>
              <a:rPr lang="en-GB" i="1" dirty="0"/>
              <a:t> </a:t>
            </a:r>
            <a:r>
              <a:rPr lang="en-US" sz="2800" i="1" dirty="0"/>
              <a:t>Application Note </a:t>
            </a:r>
            <a:r>
              <a:rPr lang="en-US" sz="2800" i="1" dirty="0" smtClean="0"/>
              <a:t>4:</a:t>
            </a:r>
            <a:endParaRPr lang="en-US" sz="2800" i="1" dirty="0"/>
          </a:p>
          <a:p>
            <a:pPr marL="109728" lvl="0" indent="0">
              <a:buNone/>
            </a:pPr>
            <a:endParaRPr lang="en-US" i="1" dirty="0"/>
          </a:p>
          <a:p>
            <a:pPr marL="365760" lvl="1" indent="0">
              <a:buNone/>
            </a:pPr>
            <a:r>
              <a:rPr lang="en-US" sz="2400" dirty="0"/>
              <a:t>Use of this SFR indicates the TOE provides an NTP client that implements NTPv4 and complies with the corresponding standard. While RFC 5906 identifies 5 schemes available in the reference implementation, there are only three schemes that use a cryptographically strong challenge-response exchange: (1) a modified </a:t>
            </a:r>
            <a:r>
              <a:rPr lang="en-US" sz="2400" dirty="0" err="1"/>
              <a:t>Schnorr</a:t>
            </a:r>
            <a:r>
              <a:rPr lang="en-US" sz="2400" dirty="0"/>
              <a:t> algorithm (IFF aka Identify Friendly or Foe), (2) a modified </a:t>
            </a:r>
            <a:r>
              <a:rPr lang="en-US" sz="2400" dirty="0" err="1"/>
              <a:t>Guillou-Quisquater</a:t>
            </a:r>
            <a:r>
              <a:rPr lang="en-US" sz="2400" dirty="0"/>
              <a:t> (GQ) algorithm, and (3) a modified Mu-Varadharajan (MV) algorithm. The Trusted Certificate (TC) uses a certificate trail and is not considered an identity scheme according to RFC 5906. The Private Certificate scheme described in RFC 5906 is not intended to be used in an operational environment.</a:t>
            </a:r>
            <a:endParaRPr lang="en-US" sz="2000" dirty="0"/>
          </a:p>
          <a:p>
            <a:pPr marL="365760" lvl="1" indent="0">
              <a:buNone/>
            </a:pPr>
            <a:r>
              <a:rPr lang="en-US" sz="2400" dirty="0"/>
              <a:t>It is noted that for this requirement and FMT_MTD.1.1/</a:t>
            </a:r>
            <a:r>
              <a:rPr lang="en-US" sz="2400" dirty="0" err="1"/>
              <a:t>SystemTime</a:t>
            </a:r>
            <a:r>
              <a:rPr lang="en-US" sz="2400" dirty="0"/>
              <a:t> that “NTP Server” also includes an entity acting as an NTP peer.</a:t>
            </a:r>
            <a:endParaRPr lang="en-US" sz="2000" dirty="0"/>
          </a:p>
        </p:txBody>
      </p:sp>
      <p:sp>
        <p:nvSpPr>
          <p:cNvPr id="2" name="Title 1"/>
          <p:cNvSpPr>
            <a:spLocks noGrp="1"/>
          </p:cNvSpPr>
          <p:nvPr>
            <p:ph type="title"/>
          </p:nvPr>
        </p:nvSpPr>
        <p:spPr/>
        <p:txBody>
          <a:bodyPr>
            <a:normAutofit fontScale="90000"/>
          </a:bodyPr>
          <a:lstStyle/>
          <a:p>
            <a:pPr algn="ctr"/>
            <a:r>
              <a:rPr lang="en-US" dirty="0" smtClean="0"/>
              <a:t>Authentication of System Time Updates SFR </a:t>
            </a:r>
            <a:r>
              <a:rPr lang="en-US" sz="3600" dirty="0" smtClean="0"/>
              <a:t>(selection based)</a:t>
            </a:r>
            <a:endParaRPr lang="en-US" sz="3600" dirty="0"/>
          </a:p>
        </p:txBody>
      </p:sp>
    </p:spTree>
    <p:extLst>
      <p:ext uri="{BB962C8B-B14F-4D97-AF65-F5344CB8AC3E}">
        <p14:creationId xmlns:p14="http://schemas.microsoft.com/office/powerpoint/2010/main" val="3830514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Draft Assurance Activities</a:t>
            </a:r>
          </a:p>
          <a:p>
            <a:pPr lvl="1"/>
            <a:r>
              <a:rPr lang="en-US" dirty="0" smtClean="0"/>
              <a:t>TSS</a:t>
            </a:r>
            <a:endParaRPr lang="en-US" dirty="0" smtClean="0"/>
          </a:p>
          <a:p>
            <a:pPr lvl="1"/>
            <a:r>
              <a:rPr lang="en-US" dirty="0" smtClean="0"/>
              <a:t>Test</a:t>
            </a:r>
            <a:endParaRPr lang="en-US" dirty="0"/>
          </a:p>
        </p:txBody>
      </p:sp>
      <p:sp>
        <p:nvSpPr>
          <p:cNvPr id="3" name="Title 2"/>
          <p:cNvSpPr>
            <a:spLocks noGrp="1"/>
          </p:cNvSpPr>
          <p:nvPr>
            <p:ph type="title"/>
          </p:nvPr>
        </p:nvSpPr>
        <p:spPr/>
        <p:txBody>
          <a:bodyPr/>
          <a:lstStyle/>
          <a:p>
            <a:pPr algn="ctr"/>
            <a:r>
              <a:rPr lang="en-US" dirty="0" smtClean="0"/>
              <a:t>Next Steps</a:t>
            </a:r>
            <a:endParaRPr lang="en-US" dirty="0"/>
          </a:p>
        </p:txBody>
      </p:sp>
    </p:spTree>
    <p:extLst>
      <p:ext uri="{BB962C8B-B14F-4D97-AF65-F5344CB8AC3E}">
        <p14:creationId xmlns:p14="http://schemas.microsoft.com/office/powerpoint/2010/main" val="3079487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smtClean="0"/>
              <a:t>Thank you</a:t>
            </a:r>
            <a:endParaRPr lang="en-US" dirty="0"/>
          </a:p>
        </p:txBody>
      </p:sp>
    </p:spTree>
    <p:extLst>
      <p:ext uri="{BB962C8B-B14F-4D97-AF65-F5344CB8AC3E}">
        <p14:creationId xmlns:p14="http://schemas.microsoft.com/office/powerpoint/2010/main" val="842139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2318</TotalTime>
  <Words>257</Words>
  <Application>Microsoft Office PowerPoint</Application>
  <PresentationFormat>On-screen Show (4:3)</PresentationFormat>
  <Paragraphs>39</Paragraphs>
  <Slides>7</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7</vt:i4>
      </vt:variant>
    </vt:vector>
  </HeadingPairs>
  <TitlesOfParts>
    <vt:vector size="17" baseType="lpstr">
      <vt:lpstr>Arial</vt:lpstr>
      <vt:lpstr>Calibri</vt:lpstr>
      <vt:lpstr>Ciscolight</vt:lpstr>
      <vt:lpstr>Lucida Sans Unicode</vt:lpstr>
      <vt:lpstr>Verdana</vt:lpstr>
      <vt:lpstr>Wingdings</vt:lpstr>
      <vt:lpstr>Wingdings 2</vt:lpstr>
      <vt:lpstr>Wingdings 3</vt:lpstr>
      <vt:lpstr>Cisco_Arial</vt:lpstr>
      <vt:lpstr>Concourse</vt:lpstr>
      <vt:lpstr>NTP Sub-group 26 April 2017</vt:lpstr>
      <vt:lpstr>Where We Are</vt:lpstr>
      <vt:lpstr>Proposed SFR Time Stamp</vt:lpstr>
      <vt:lpstr>System Time Management SFR</vt:lpstr>
      <vt:lpstr>Authentication of System Time Updates SFR (selection based)</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 Virtualization and Software-only Sub-group 17 February 2014</dc:title>
  <dc:creator>Terrie Diaz (tediaz)</dc:creator>
  <cp:lastModifiedBy>tediaz@cisco.com</cp:lastModifiedBy>
  <cp:revision>41</cp:revision>
  <cp:lastPrinted>2015-03-12T19:30:23Z</cp:lastPrinted>
  <dcterms:created xsi:type="dcterms:W3CDTF">2015-02-17T14:39:10Z</dcterms:created>
  <dcterms:modified xsi:type="dcterms:W3CDTF">2017-04-25T07:28:05Z</dcterms:modified>
</cp:coreProperties>
</file>