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19" r:id="rId2"/>
  </p:sldMasterIdLst>
  <p:handoutMasterIdLst>
    <p:handoutMasterId r:id="rId9"/>
  </p:handoutMasterIdLst>
  <p:sldIdLst>
    <p:sldId id="267" r:id="rId3"/>
    <p:sldId id="258" r:id="rId4"/>
    <p:sldId id="263" r:id="rId5"/>
    <p:sldId id="260" r:id="rId6"/>
    <p:sldId id="268" r:id="rId7"/>
    <p:sldId id="265" r:id="rId8"/>
  </p:sldIdLst>
  <p:sldSz cx="9144000" cy="6858000" type="screen4x3"/>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15643" autoAdjust="0"/>
    <p:restoredTop sz="94729" autoAdjust="0"/>
  </p:normalViewPr>
  <p:slideViewPr>
    <p:cSldViewPr>
      <p:cViewPr varScale="1">
        <p:scale>
          <a:sx n="81" d="100"/>
          <a:sy n="81" d="100"/>
        </p:scale>
        <p:origin x="562" y="53"/>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BD4877A0-B168-445A-A3BD-6A094A54D0BF}" type="datetimeFigureOut">
              <a:rPr lang="en-US" smtClean="0"/>
              <a:t>6/14/2017</a:t>
            </a:fld>
            <a:endParaRPr lang="en-US"/>
          </a:p>
        </p:txBody>
      </p:sp>
      <p:sp>
        <p:nvSpPr>
          <p:cNvPr id="4" name="Footer Placeholder 3"/>
          <p:cNvSpPr>
            <a:spLocks noGrp="1"/>
          </p:cNvSpPr>
          <p:nvPr>
            <p:ph type="ftr" sz="quarter" idx="2"/>
          </p:nvPr>
        </p:nvSpPr>
        <p:spPr>
          <a:xfrm>
            <a:off x="0" y="8847138"/>
            <a:ext cx="2971800" cy="46513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7138"/>
            <a:ext cx="2971800" cy="465137"/>
          </a:xfrm>
          <a:prstGeom prst="rect">
            <a:avLst/>
          </a:prstGeom>
        </p:spPr>
        <p:txBody>
          <a:bodyPr vert="horz" lIns="91440" tIns="45720" rIns="91440" bIns="45720" rtlCol="0" anchor="b"/>
          <a:lstStyle>
            <a:lvl1pPr algn="r">
              <a:defRPr sz="1200"/>
            </a:lvl1pPr>
          </a:lstStyle>
          <a:p>
            <a:fld id="{3D44F44C-1CBD-4FBE-817A-E465CB5BA6ED}" type="slidenum">
              <a:rPr lang="en-US" smtClean="0"/>
              <a:t>‹#›</a:t>
            </a:fld>
            <a:endParaRPr lang="en-US"/>
          </a:p>
        </p:txBody>
      </p:sp>
    </p:spTree>
    <p:extLst>
      <p:ext uri="{BB962C8B-B14F-4D97-AF65-F5344CB8AC3E}">
        <p14:creationId xmlns:p14="http://schemas.microsoft.com/office/powerpoint/2010/main" val="299586105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animated bar">
    <p:spTree>
      <p:nvGrpSpPr>
        <p:cNvPr id="1" name=""/>
        <p:cNvGrpSpPr/>
        <p:nvPr/>
      </p:nvGrpSpPr>
      <p:grpSpPr>
        <a:xfrm>
          <a:off x="0" y="0"/>
          <a:ext cx="0" cy="0"/>
          <a:chOff x="0" y="0"/>
          <a:chExt cx="0" cy="0"/>
        </a:xfrm>
      </p:grpSpPr>
      <p:pic>
        <p:nvPicPr>
          <p:cNvPr id="60" name="Picture 59"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948636"/>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948636"/>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948636"/>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rot="10800000" flipH="1">
            <a:off x="5869870" y="6614159"/>
            <a:ext cx="780312" cy="3319549"/>
          </a:xfrm>
          <a:prstGeom prst="roundRect">
            <a:avLst>
              <a:gd name="adj" fmla="val 50000"/>
            </a:avLst>
          </a:prstGeom>
          <a:solidFill>
            <a:srgbClr val="1F8BAE">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flipH="1">
            <a:off x="6933206" y="661416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4" name="Rounded Rectangle 33"/>
          <p:cNvSpPr/>
          <p:nvPr/>
        </p:nvSpPr>
        <p:spPr>
          <a:xfrm rot="10800000" flipH="1">
            <a:off x="2191486" y="6719450"/>
            <a:ext cx="662549" cy="6331065"/>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5" name="Rounded Rectangle 34"/>
          <p:cNvSpPr/>
          <p:nvPr/>
        </p:nvSpPr>
        <p:spPr>
          <a:xfrm rot="10800000" flipH="1">
            <a:off x="2794161" y="6668595"/>
            <a:ext cx="779356" cy="5546310"/>
          </a:xfrm>
          <a:prstGeom prst="roundRect">
            <a:avLst>
              <a:gd name="adj" fmla="val 50000"/>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rot="10800000" flipH="1">
            <a:off x="341313" y="6708752"/>
            <a:ext cx="780312" cy="3319549"/>
          </a:xfrm>
          <a:prstGeom prst="roundRect">
            <a:avLst>
              <a:gd name="adj" fmla="val 50000"/>
            </a:avLst>
          </a:prstGeom>
          <a:gradFill flip="none" rotWithShape="1">
            <a:gsLst>
              <a:gs pos="0">
                <a:srgbClr val="4DCAFF">
                  <a:shade val="30000"/>
                  <a:satMod val="115000"/>
                  <a:alpha val="26000"/>
                </a:srgbClr>
              </a:gs>
              <a:gs pos="50000">
                <a:srgbClr val="4DCAFF">
                  <a:shade val="67500"/>
                  <a:satMod val="115000"/>
                </a:srgbClr>
              </a:gs>
              <a:gs pos="100000">
                <a:srgbClr val="4DCAFF">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flipH="1">
            <a:off x="8038251" y="8318268"/>
            <a:ext cx="780312" cy="3319549"/>
          </a:xfrm>
          <a:prstGeom prst="roundRect">
            <a:avLst>
              <a:gd name="adj" fmla="val 5000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0"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61" name="Rectangle 60"/>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6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fill="hold" grpId="0" nodeType="withEffect">
                                  <p:stCondLst>
                                    <p:cond delay="3000"/>
                                  </p:stCondLst>
                                  <p:childTnLst>
                                    <p:animMotion origin="layout" path="M -4.44444E-6 4.81481E-6 L -4.44444E-6 0.65879 " pathEditMode="relative" rAng="0" ptsTypes="AA">
                                      <p:cBhvr>
                                        <p:cTn id="6" dur="8300" fill="hold"/>
                                        <p:tgtEl>
                                          <p:spTgt spid="28"/>
                                        </p:tgtEl>
                                        <p:attrNameLst>
                                          <p:attrName>ppt_x</p:attrName>
                                          <p:attrName>ppt_y</p:attrName>
                                        </p:attrNameLst>
                                      </p:cBhvr>
                                      <p:rCtr x="0" y="329"/>
                                    </p:animMotion>
                                  </p:childTnLst>
                                </p:cTn>
                              </p:par>
                              <p:par>
                                <p:cTn id="7" presetID="42" presetClass="path" presetSubtype="0" repeatCount="indefinite" accel="50000" decel="50000" fill="hold" grpId="0" nodeType="withEffect">
                                  <p:stCondLst>
                                    <p:cond delay="0"/>
                                  </p:stCondLst>
                                  <p:childTnLst>
                                    <p:animMotion origin="layout" path="M 2.77778E-6 1.85185E-6 L 2.77778E-6 0.99305 " pathEditMode="relative" rAng="0" ptsTypes="AA">
                                      <p:cBhvr>
                                        <p:cTn id="8" dur="10600" fill="hold"/>
                                        <p:tgtEl>
                                          <p:spTgt spid="29"/>
                                        </p:tgtEl>
                                        <p:attrNameLst>
                                          <p:attrName>ppt_x</p:attrName>
                                          <p:attrName>ppt_y</p:attrName>
                                        </p:attrNameLst>
                                      </p:cBhvr>
                                      <p:rCtr x="0" y="497"/>
                                    </p:animMotion>
                                  </p:childTnLst>
                                </p:cTn>
                              </p:par>
                              <p:par>
                                <p:cTn id="9" presetID="42" presetClass="path" presetSubtype="0" repeatCount="indefinite" accel="50000" decel="50000" fill="hold" grpId="0" nodeType="withEffect">
                                  <p:stCondLst>
                                    <p:cond delay="1100"/>
                                  </p:stCondLst>
                                  <p:endCondLst>
                                    <p:cond evt="onNext" delay="0">
                                      <p:tgtEl>
                                        <p:sldTgt/>
                                      </p:tgtEl>
                                    </p:cond>
                                  </p:endCondLst>
                                  <p:childTnLst>
                                    <p:animMotion origin="layout" path="M 1.94444E-6 0 L 1.94444E-6 -1.0081 " pathEditMode="relative" rAng="0" ptsTypes="AA">
                                      <p:cBhvr>
                                        <p:cTn id="10" dur="16400" fill="hold"/>
                                        <p:tgtEl>
                                          <p:spTgt spid="30"/>
                                        </p:tgtEl>
                                        <p:attrNameLst>
                                          <p:attrName>ppt_x</p:attrName>
                                          <p:attrName>ppt_y</p:attrName>
                                        </p:attrNameLst>
                                      </p:cBhvr>
                                      <p:rCtr x="0" y="-504"/>
                                    </p:animMotion>
                                  </p:childTnLst>
                                </p:cTn>
                              </p:par>
                              <p:par>
                                <p:cTn id="11" presetID="42" presetClass="path" presetSubtype="0" repeatCount="indefinite" accel="50000" decel="50000" fill="hold" grpId="0" nodeType="withEffect">
                                  <p:stCondLst>
                                    <p:cond delay="13700"/>
                                  </p:stCondLst>
                                  <p:childTnLst>
                                    <p:animMotion origin="layout" path="M 2.77778E-6 4.81481E-6 L 2.77778E-6 -0.34561 " pathEditMode="relative" rAng="0" ptsTypes="AA">
                                      <p:cBhvr>
                                        <p:cTn id="12" dur="10900" fill="hold"/>
                                        <p:tgtEl>
                                          <p:spTgt spid="31"/>
                                        </p:tgtEl>
                                        <p:attrNameLst>
                                          <p:attrName>ppt_x</p:attrName>
                                          <p:attrName>ppt_y</p:attrName>
                                        </p:attrNameLst>
                                      </p:cBhvr>
                                      <p:rCtr x="0" y="-173"/>
                                    </p:animMotion>
                                  </p:childTnLst>
                                </p:cTn>
                              </p:par>
                              <p:par>
                                <p:cTn id="13" presetID="42" presetClass="path" presetSubtype="0" repeatCount="indefinite" accel="50000" decel="50000" fill="hold" grpId="0" nodeType="withEffect">
                                  <p:stCondLst>
                                    <p:cond delay="0"/>
                                  </p:stCondLst>
                                  <p:childTnLst>
                                    <p:animMotion origin="layout" path="M -3.88889E-6 4.44444E-6 L -3.88889E-6 1.14467 " pathEditMode="relative" rAng="0" ptsTypes="AA">
                                      <p:cBhvr>
                                        <p:cTn id="14" dur="10400" fill="hold"/>
                                        <p:tgtEl>
                                          <p:spTgt spid="33"/>
                                        </p:tgtEl>
                                        <p:attrNameLst>
                                          <p:attrName>ppt_x</p:attrName>
                                          <p:attrName>ppt_y</p:attrName>
                                        </p:attrNameLst>
                                      </p:cBhvr>
                                      <p:rCtr x="0" y="572"/>
                                    </p:animMotion>
                                  </p:childTnLst>
                                </p:cTn>
                              </p:par>
                              <p:par>
                                <p:cTn id="15" presetID="42" presetClass="path" presetSubtype="0" repeatCount="indefinite" accel="50000" decel="50000" fill="hold" grpId="0" nodeType="withEffect">
                                  <p:stCondLst>
                                    <p:cond delay="700"/>
                                  </p:stCondLst>
                                  <p:childTnLst>
                                    <p:animMotion origin="layout" path="M 4.16667E-6 0.27476 L 4.16667E-6 -1.26019 " pathEditMode="relative" rAng="0" ptsTypes="AA">
                                      <p:cBhvr>
                                        <p:cTn id="16" dur="12100" fill="hold"/>
                                        <p:tgtEl>
                                          <p:spTgt spid="34"/>
                                        </p:tgtEl>
                                        <p:attrNameLst>
                                          <p:attrName>ppt_x</p:attrName>
                                          <p:attrName>ppt_y</p:attrName>
                                        </p:attrNameLst>
                                      </p:cBhvr>
                                      <p:rCtr x="0" y="-768"/>
                                    </p:animMotion>
                                  </p:childTnLst>
                                </p:cTn>
                              </p:par>
                              <p:par>
                                <p:cTn id="17" presetID="42" presetClass="path" presetSubtype="0" repeatCount="indefinite" accel="50000" decel="50000" autoRev="1" fill="hold" grpId="0" nodeType="withEffect">
                                  <p:stCondLst>
                                    <p:cond delay="3600"/>
                                  </p:stCondLst>
                                  <p:endCondLst>
                                    <p:cond evt="onNext" delay="0">
                                      <p:tgtEl>
                                        <p:sldTgt/>
                                      </p:tgtEl>
                                    </p:cond>
                                  </p:endCondLst>
                                  <p:childTnLst>
                                    <p:animMotion origin="layout" path="M 1.94444E-6 0 L 1.94444E-6 -1.0081 " pathEditMode="relative" rAng="0" ptsTypes="AA">
                                      <p:cBhvr>
                                        <p:cTn id="18" dur="8400" fill="hold"/>
                                        <p:tgtEl>
                                          <p:spTgt spid="35"/>
                                        </p:tgtEl>
                                        <p:attrNameLst>
                                          <p:attrName>ppt_x</p:attrName>
                                          <p:attrName>ppt_y</p:attrName>
                                        </p:attrNameLst>
                                      </p:cBhvr>
                                      <p:rCtr x="0" y="-504"/>
                                    </p:animMotion>
                                  </p:childTnLst>
                                </p:cTn>
                              </p:par>
                              <p:par>
                                <p:cTn id="19" presetID="42" presetClass="path" presetSubtype="0" repeatCount="indefinite" accel="50000" decel="50000" fill="hold" grpId="0" nodeType="withEffect">
                                  <p:stCondLst>
                                    <p:cond delay="500"/>
                                  </p:stCondLst>
                                  <p:childTnLst>
                                    <p:animMotion origin="layout" path="M 2.77778E-6 1.85185E-6 L 2.77778E-6 0.99305 " pathEditMode="relative" rAng="0" ptsTypes="AA">
                                      <p:cBhvr>
                                        <p:cTn id="20" dur="19500" fill="hold"/>
                                        <p:tgtEl>
                                          <p:spTgt spid="36"/>
                                        </p:tgtEl>
                                        <p:attrNameLst>
                                          <p:attrName>ppt_x</p:attrName>
                                          <p:attrName>ppt_y</p:attrName>
                                        </p:attrNameLst>
                                      </p:cBhvr>
                                      <p:rCtr x="0" y="497"/>
                                    </p:animMotion>
                                  </p:childTnLst>
                                </p:cTn>
                              </p:par>
                              <p:par>
                                <p:cTn id="21" presetID="42" presetClass="path" presetSubtype="0" repeatCount="indefinite" accel="50000" decel="50000" fill="hold" grpId="0" nodeType="withEffect">
                                  <p:stCondLst>
                                    <p:cond delay="6300"/>
                                  </p:stCondLst>
                                  <p:childTnLst>
                                    <p:animMotion origin="layout" path="M 2.77778E-6 1.85185E-6 L 2.77778E-6 0.99305 " pathEditMode="relative" rAng="0" ptsTypes="AA">
                                      <p:cBhvr>
                                        <p:cTn id="22" dur="8200" fill="hold"/>
                                        <p:tgtEl>
                                          <p:spTgt spid="37"/>
                                        </p:tgtEl>
                                        <p:attrNameLst>
                                          <p:attrName>ppt_x</p:attrName>
                                          <p:attrName>ppt_y</p:attrName>
                                        </p:attrNameLst>
                                      </p:cBhvr>
                                      <p:rCtr x="0" y="497"/>
                                    </p:animMotion>
                                  </p:childTnLst>
                                </p:cTn>
                              </p:par>
                              <p:par>
                                <p:cTn id="23" presetID="42" presetClass="path" presetSubtype="0" repeatCount="indefinite" accel="50000" decel="50000" fill="hold" grpId="0" nodeType="withEffect">
                                  <p:stCondLst>
                                    <p:cond delay="5700"/>
                                  </p:stCondLst>
                                  <p:endCondLst>
                                    <p:cond evt="onNext" delay="0">
                                      <p:tgtEl>
                                        <p:sldTgt/>
                                      </p:tgtEl>
                                    </p:cond>
                                  </p:endCondLst>
                                  <p:childTnLst>
                                    <p:animMotion origin="layout" path="M -4.72222E-6 -2.15822E-6 L -4.72222E-6 -1.32223 " pathEditMode="relative" rAng="0" ptsTypes="AA">
                                      <p:cBhvr>
                                        <p:cTn id="24" dur="11500" fill="hold"/>
                                        <p:tgtEl>
                                          <p:spTgt spid="38"/>
                                        </p:tgtEl>
                                        <p:attrNameLst>
                                          <p:attrName>ppt_x</p:attrName>
                                          <p:attrName>ppt_y</p:attrName>
                                        </p:attrNameLst>
                                      </p:cBhvr>
                                      <p:rCtr x="0" y="-661"/>
                                    </p:animMotion>
                                  </p:childTnLst>
                                </p:cTn>
                              </p:par>
                              <p:par>
                                <p:cTn id="25" presetID="42" presetClass="path" presetSubtype="0" repeatCount="indefinite" accel="50000" decel="50000" fill="hold" grpId="0" nodeType="withEffect">
                                  <p:stCondLst>
                                    <p:cond delay="1300"/>
                                  </p:stCondLst>
                                  <p:endCondLst>
                                    <p:cond evt="onNext" delay="0">
                                      <p:tgtEl>
                                        <p:sldTgt/>
                                      </p:tgtEl>
                                    </p:cond>
                                  </p:endCondLst>
                                  <p:childTnLst>
                                    <p:animMotion origin="layout" path="M 1.94444E-6 0 L 1.94444E-6 -1.0081 " pathEditMode="relative" rAng="0" ptsTypes="AA">
                                      <p:cBhvr>
                                        <p:cTn id="26" dur="7300" fill="hold"/>
                                        <p:tgtEl>
                                          <p:spTgt spid="39"/>
                                        </p:tgtEl>
                                        <p:attrNameLst>
                                          <p:attrName>ppt_x</p:attrName>
                                          <p:attrName>ppt_y</p:attrName>
                                        </p:attrNameLst>
                                      </p:cBhvr>
                                      <p:rCtr x="0" y="-504"/>
                                    </p:animMotion>
                                  </p:childTnLst>
                                </p:cTn>
                              </p:par>
                              <p:par>
                                <p:cTn id="27" presetID="42" presetClass="path" presetSubtype="0" repeatCount="indefinite" accel="50000" decel="50000" fill="hold" grpId="0" nodeType="withEffect">
                                  <p:stCondLst>
                                    <p:cond delay="5300"/>
                                  </p:stCondLst>
                                  <p:childTnLst>
                                    <p:animMotion origin="layout" path="M 2.77778E-6 1.85185E-6 L 2.77778E-6 0.99305 " pathEditMode="relative" rAng="0" ptsTypes="AA">
                                      <p:cBhvr>
                                        <p:cTn id="28" dur="15100" fill="hold"/>
                                        <p:tgtEl>
                                          <p:spTgt spid="41"/>
                                        </p:tgtEl>
                                        <p:attrNameLst>
                                          <p:attrName>ppt_x</p:attrName>
                                          <p:attrName>ppt_y</p:attrName>
                                        </p:attrNameLst>
                                      </p:cBhvr>
                                      <p:rCtr x="0" y="497"/>
                                    </p:animMotion>
                                  </p:childTnLst>
                                </p:cTn>
                              </p:par>
                              <p:par>
                                <p:cTn id="29" presetID="42" presetClass="path" presetSubtype="0" repeatCount="indefinite" accel="50000" decel="50000" fill="hold" grpId="0" nodeType="withEffect">
                                  <p:stCondLst>
                                    <p:cond delay="1000"/>
                                  </p:stCondLst>
                                  <p:childTnLst>
                                    <p:animMotion origin="layout" path="M 2.77778E-6 1.85185E-6 L 2.77778E-6 0.99305 " pathEditMode="relative" rAng="0" ptsTypes="AA">
                                      <p:cBhvr>
                                        <p:cTn id="30" dur="5000" fill="hold"/>
                                        <p:tgtEl>
                                          <p:spTgt spid="42"/>
                                        </p:tgtEl>
                                        <p:attrNameLst>
                                          <p:attrName>ppt_x</p:attrName>
                                          <p:attrName>ppt_y</p:attrName>
                                        </p:attrNameLst>
                                      </p:cBhvr>
                                      <p:rCtr x="0" y="497"/>
                                    </p:animMotion>
                                  </p:childTnLst>
                                </p:cTn>
                              </p:par>
                              <p:par>
                                <p:cTn id="31" presetID="27" presetClass="emph" presetSubtype="0" repeatCount="indefinite" fill="hold" grpId="0" nodeType="withEffect">
                                  <p:stCondLst>
                                    <p:cond delay="0"/>
                                  </p:stCondLst>
                                  <p:childTnLst>
                                    <p:animClr clrSpc="rgb" dir="cw">
                                      <p:cBhvr override="childStyle">
                                        <p:cTn id="32" dur="6650" autoRev="1" fill="hold"/>
                                        <p:tgtEl>
                                          <p:spTgt spid="45"/>
                                        </p:tgtEl>
                                        <p:attrNameLst>
                                          <p:attrName>style.color</p:attrName>
                                        </p:attrNameLst>
                                      </p:cBhvr>
                                      <p:to>
                                        <a:srgbClr val="60CCCC"/>
                                      </p:to>
                                    </p:animClr>
                                    <p:animClr clrSpc="rgb" dir="cw">
                                      <p:cBhvr>
                                        <p:cTn id="33" dur="6650" autoRev="1" fill="hold"/>
                                        <p:tgtEl>
                                          <p:spTgt spid="45"/>
                                        </p:tgtEl>
                                        <p:attrNameLst>
                                          <p:attrName>fillcolor</p:attrName>
                                        </p:attrNameLst>
                                      </p:cBhvr>
                                      <p:to>
                                        <a:srgbClr val="60CCCC"/>
                                      </p:to>
                                    </p:animClr>
                                    <p:set>
                                      <p:cBhvr>
                                        <p:cTn id="34" dur="6650" autoRev="1" fill="hold"/>
                                        <p:tgtEl>
                                          <p:spTgt spid="45"/>
                                        </p:tgtEl>
                                        <p:attrNameLst>
                                          <p:attrName>fill.type</p:attrName>
                                        </p:attrNameLst>
                                      </p:cBhvr>
                                      <p:to>
                                        <p:strVal val="solid"/>
                                      </p:to>
                                    </p:set>
                                    <p:set>
                                      <p:cBhvr>
                                        <p:cTn id="35" dur="6650" autoRev="1" fill="hold"/>
                                        <p:tgtEl>
                                          <p:spTgt spid="45"/>
                                        </p:tgtEl>
                                        <p:attrNameLst>
                                          <p:attrName>fill.on</p:attrName>
                                        </p:attrNameLst>
                                      </p:cBhvr>
                                      <p:to>
                                        <p:strVal val="true"/>
                                      </p:to>
                                    </p:set>
                                  </p:childTnLst>
                                </p:cTn>
                              </p:par>
                              <p:par>
                                <p:cTn id="36" presetID="27" presetClass="emph" presetSubtype="0" repeatCount="indefinite" fill="hold" grpId="0" nodeType="withEffect">
                                  <p:stCondLst>
                                    <p:cond delay="700"/>
                                  </p:stCondLst>
                                  <p:childTnLst>
                                    <p:animClr clrSpc="rgb" dir="cw">
                                      <p:cBhvr override="childStyle">
                                        <p:cTn id="37" dur="5350" autoRev="1" fill="hold"/>
                                        <p:tgtEl>
                                          <p:spTgt spid="46"/>
                                        </p:tgtEl>
                                        <p:attrNameLst>
                                          <p:attrName>style.color</p:attrName>
                                        </p:attrNameLst>
                                      </p:cBhvr>
                                      <p:to>
                                        <a:srgbClr val="60CCCC"/>
                                      </p:to>
                                    </p:animClr>
                                    <p:animClr clrSpc="rgb" dir="cw">
                                      <p:cBhvr>
                                        <p:cTn id="38" dur="5350" autoRev="1" fill="hold"/>
                                        <p:tgtEl>
                                          <p:spTgt spid="46"/>
                                        </p:tgtEl>
                                        <p:attrNameLst>
                                          <p:attrName>fillcolor</p:attrName>
                                        </p:attrNameLst>
                                      </p:cBhvr>
                                      <p:to>
                                        <a:srgbClr val="60CCCC"/>
                                      </p:to>
                                    </p:animClr>
                                    <p:set>
                                      <p:cBhvr>
                                        <p:cTn id="39" dur="5350" autoRev="1" fill="hold"/>
                                        <p:tgtEl>
                                          <p:spTgt spid="46"/>
                                        </p:tgtEl>
                                        <p:attrNameLst>
                                          <p:attrName>fill.type</p:attrName>
                                        </p:attrNameLst>
                                      </p:cBhvr>
                                      <p:to>
                                        <p:strVal val="solid"/>
                                      </p:to>
                                    </p:set>
                                    <p:set>
                                      <p:cBhvr>
                                        <p:cTn id="40" dur="5350" autoRev="1" fill="hold"/>
                                        <p:tgtEl>
                                          <p:spTgt spid="46"/>
                                        </p:tgtEl>
                                        <p:attrNameLst>
                                          <p:attrName>fill.on</p:attrName>
                                        </p:attrNameLst>
                                      </p:cBhvr>
                                      <p:to>
                                        <p:strVal val="true"/>
                                      </p:to>
                                    </p:set>
                                  </p:childTnLst>
                                </p:cTn>
                              </p:par>
                              <p:par>
                                <p:cTn id="41" presetID="27" presetClass="emph" presetSubtype="0" repeatCount="indefinite" fill="hold" grpId="0" nodeType="withEffect">
                                  <p:stCondLst>
                                    <p:cond delay="2100"/>
                                  </p:stCondLst>
                                  <p:childTnLst>
                                    <p:animClr clrSpc="rgb" dir="cw">
                                      <p:cBhvr override="childStyle">
                                        <p:cTn id="42" dur="6650" autoRev="1" fill="hold"/>
                                        <p:tgtEl>
                                          <p:spTgt spid="47"/>
                                        </p:tgtEl>
                                        <p:attrNameLst>
                                          <p:attrName>style.color</p:attrName>
                                        </p:attrNameLst>
                                      </p:cBhvr>
                                      <p:to>
                                        <a:srgbClr val="60CCCC"/>
                                      </p:to>
                                    </p:animClr>
                                    <p:animClr clrSpc="rgb" dir="cw">
                                      <p:cBhvr>
                                        <p:cTn id="43" dur="6650" autoRev="1" fill="hold"/>
                                        <p:tgtEl>
                                          <p:spTgt spid="47"/>
                                        </p:tgtEl>
                                        <p:attrNameLst>
                                          <p:attrName>fillcolor</p:attrName>
                                        </p:attrNameLst>
                                      </p:cBhvr>
                                      <p:to>
                                        <a:srgbClr val="60CCCC"/>
                                      </p:to>
                                    </p:animClr>
                                    <p:set>
                                      <p:cBhvr>
                                        <p:cTn id="44" dur="6650" autoRev="1" fill="hold"/>
                                        <p:tgtEl>
                                          <p:spTgt spid="47"/>
                                        </p:tgtEl>
                                        <p:attrNameLst>
                                          <p:attrName>fill.type</p:attrName>
                                        </p:attrNameLst>
                                      </p:cBhvr>
                                      <p:to>
                                        <p:strVal val="solid"/>
                                      </p:to>
                                    </p:set>
                                    <p:set>
                                      <p:cBhvr>
                                        <p:cTn id="45" dur="6650" autoRev="1" fill="hold"/>
                                        <p:tgtEl>
                                          <p:spTgt spid="4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6" grpId="0" animBg="1"/>
      <p:bldP spid="45" grpId="0" animBg="1"/>
      <p:bldP spid="33" grpId="0" animBg="1"/>
      <p:bldP spid="28" grpId="0" animBg="1"/>
      <p:bldP spid="29" grpId="0" animBg="1"/>
      <p:bldP spid="30" grpId="0" animBg="1"/>
      <p:bldP spid="31" grpId="0" animBg="1"/>
      <p:bldP spid="34" grpId="0" animBg="1"/>
      <p:bldP spid="35" grpId="0" animBg="1"/>
      <p:bldP spid="36" grpId="0" animBg="1"/>
      <p:bldP spid="37" grpId="0" animBg="1"/>
      <p:bldP spid="38" grpId="0" animBg="1"/>
      <p:bldP spid="39" grpId="0" animBg="1"/>
      <p:bldP spid="41" grpId="0" animBg="1"/>
      <p:bldP spid="42"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Bullet_2-Column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301752"/>
            <a:ext cx="4123944" cy="838200"/>
          </a:xfr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r>
              <a:rPr lang="en-US" dirty="0" smtClean="0"/>
              <a:t>Two Column</a:t>
            </a:r>
            <a:br>
              <a:rPr lang="en-US" dirty="0" smtClean="0"/>
            </a:br>
            <a:r>
              <a:rPr lang="en-US" dirty="0" smtClean="0"/>
              <a:t>Title Left</a:t>
            </a:r>
            <a:endParaRPr lang="en-US" dirty="0"/>
          </a:p>
        </p:txBody>
      </p:sp>
      <p:sp>
        <p:nvSpPr>
          <p:cNvPr id="9" name="Text Placeholder 8"/>
          <p:cNvSpPr>
            <a:spLocks noGrp="1"/>
          </p:cNvSpPr>
          <p:nvPr>
            <p:ph type="body" sz="quarter" idx="11" hasCustomPrompt="1"/>
          </p:nvPr>
        </p:nvSpPr>
        <p:spPr>
          <a:xfrm>
            <a:off x="219455" y="1600200"/>
            <a:ext cx="4142232" cy="4526280"/>
          </a:xfrm>
        </p:spPr>
        <p:txBody>
          <a:bodyPr/>
          <a:lstStyle>
            <a:lvl1pPr marL="0" indent="0">
              <a:buNone/>
              <a:defRPr>
                <a:solidFill>
                  <a:schemeClr val="tx2"/>
                </a:solidFill>
                <a:latin typeface="+mj-lt"/>
              </a:defRPr>
            </a:lvl1pPr>
            <a:lvl2pPr marL="635000" indent="-228600">
              <a:buClr>
                <a:schemeClr val="accent5"/>
              </a:buClr>
              <a:buFont typeface="Arial" pitchFamily="34" charset="0"/>
              <a:buChar char="•"/>
              <a:tabLst/>
              <a:defRPr>
                <a:solidFill>
                  <a:schemeClr val="tx2"/>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a:t>
            </a:r>
            <a:br>
              <a:rPr lang="en-US" dirty="0" smtClean="0"/>
            </a:br>
            <a:r>
              <a:rPr lang="en-US" dirty="0" smtClean="0"/>
              <a:t>do not italicize; use yellow on the </a:t>
            </a:r>
            <a:br>
              <a:rPr lang="en-US" dirty="0" smtClean="0"/>
            </a:br>
            <a:r>
              <a:rPr lang="en-US" dirty="0" smtClean="0"/>
              <a:t>black template and red for the white template</a:t>
            </a:r>
          </a:p>
        </p:txBody>
      </p:sp>
      <p:sp>
        <p:nvSpPr>
          <p:cNvPr id="12" name="Text Placeholder 11"/>
          <p:cNvSpPr>
            <a:spLocks noGrp="1"/>
          </p:cNvSpPr>
          <p:nvPr>
            <p:ph type="body" sz="quarter" idx="12" hasCustomPrompt="1"/>
          </p:nvPr>
        </p:nvSpPr>
        <p:spPr>
          <a:xfrm>
            <a:off x="4818888" y="1600200"/>
            <a:ext cx="4005072" cy="4526280"/>
          </a:xfrm>
        </p:spPr>
        <p:txBody>
          <a:bodyPr/>
          <a:lstStyle>
            <a:lvl1pPr marL="0" indent="0">
              <a:buFontTx/>
              <a:buNone/>
              <a:defRPr>
                <a:solidFill>
                  <a:schemeClr val="accent1"/>
                </a:solidFill>
                <a:latin typeface="+mj-lt"/>
              </a:defRPr>
            </a:lvl1pPr>
            <a:lvl2pPr marL="635000" indent="-228600">
              <a:buClr>
                <a:schemeClr val="accent1">
                  <a:lumMod val="40000"/>
                  <a:lumOff val="60000"/>
                </a:schemeClr>
              </a:buClr>
              <a:buFont typeface="Arial" pitchFamily="34" charset="0"/>
              <a:buChar char="•"/>
              <a:defRPr>
                <a:solidFill>
                  <a:schemeClr val="accent1"/>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do not italicize; use yellow on the black template and red for the white template</a:t>
            </a:r>
          </a:p>
        </p:txBody>
      </p:sp>
      <p:sp>
        <p:nvSpPr>
          <p:cNvPr id="22"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15" name="Picture 14" descr="verticalbar.png"/>
          <p:cNvPicPr>
            <a:picLocks noChangeAspect="1"/>
          </p:cNvPicPr>
          <p:nvPr/>
        </p:nvPicPr>
        <p:blipFill>
          <a:blip r:embed="rId2" cstate="print"/>
          <a:stretch>
            <a:fillRect/>
          </a:stretch>
        </p:blipFill>
        <p:spPr>
          <a:xfrm>
            <a:off x="4447858" y="777667"/>
            <a:ext cx="89319" cy="5287676"/>
          </a:xfrm>
          <a:prstGeom prst="rect">
            <a:avLst/>
          </a:prstGeom>
          <a:noFill/>
          <a:ln>
            <a:noFill/>
          </a:ln>
        </p:spPr>
      </p:pic>
      <p:sp>
        <p:nvSpPr>
          <p:cNvPr id="10"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C0C0C0"/>
                </a:solidFill>
                <a:latin typeface="+mj-lt"/>
                <a:ea typeface="+mn-ea"/>
                <a:cs typeface="+mn-cs"/>
              </a:rPr>
              <a:t>© 2010 Cisco and/or its affiliates. All rights reserved.</a:t>
            </a:r>
            <a:endParaRPr lang="en-US" sz="600" kern="1200" dirty="0">
              <a:solidFill>
                <a:srgbClr val="C0C0C0"/>
              </a:solidFill>
              <a:latin typeface="+mj-lt"/>
              <a:ea typeface="+mn-ea"/>
              <a:cs typeface="+mn-cs"/>
            </a:endParaRP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3" name="Title 1"/>
          <p:cNvSpPr txBox="1">
            <a:spLocks/>
          </p:cNvSpPr>
          <p:nvPr/>
        </p:nvSpPr>
        <p:spPr>
          <a:xfrm>
            <a:off x="4818888" y="301752"/>
            <a:ext cx="4123944" cy="838200"/>
          </a:xfrm>
          <a:prstGeom prst="rect">
            <a:avLst/>
          </a:prstGeo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t>Two Column</a:t>
            </a:r>
            <a:b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br>
            <a: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t>Title Right</a:t>
            </a:r>
            <a:endPar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endParaRPr>
          </a:p>
        </p:txBody>
      </p:sp>
    </p:spTree>
  </p:cSld>
  <p:clrMapOvr>
    <a:masterClrMapping/>
  </p:clrMapOvr>
  <p:transition>
    <p:wipe dir="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ullet_3-Column Layout No Bottom Bar">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Text Placeholder 12"/>
          <p:cNvSpPr>
            <a:spLocks noGrp="1"/>
          </p:cNvSpPr>
          <p:nvPr>
            <p:ph type="body" sz="quarter" idx="14"/>
          </p:nvPr>
        </p:nvSpPr>
        <p:spPr>
          <a:xfrm>
            <a:off x="244475" y="1600200"/>
            <a:ext cx="2622550" cy="4391025"/>
          </a:xfrm>
        </p:spPr>
        <p:txBody>
          <a:bodyPr/>
          <a:lstStyle>
            <a:lvl1pPr>
              <a:defRPr>
                <a:solidFill>
                  <a:schemeClr val="tx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Text Placeholder 12"/>
          <p:cNvSpPr>
            <a:spLocks noGrp="1"/>
          </p:cNvSpPr>
          <p:nvPr>
            <p:ph type="body" sz="quarter" idx="15"/>
          </p:nvPr>
        </p:nvSpPr>
        <p:spPr>
          <a:xfrm>
            <a:off x="3292474" y="1600200"/>
            <a:ext cx="2593975" cy="4362450"/>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Text Placeholder 12"/>
          <p:cNvSpPr>
            <a:spLocks noGrp="1"/>
          </p:cNvSpPr>
          <p:nvPr>
            <p:ph type="body" sz="quarter" idx="16"/>
          </p:nvPr>
        </p:nvSpPr>
        <p:spPr>
          <a:xfrm>
            <a:off x="6300788" y="1600200"/>
            <a:ext cx="2633662" cy="4333875"/>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6" name="Picture 15" descr="verticalbar.png"/>
          <p:cNvPicPr>
            <a:picLocks noChangeAspect="1"/>
          </p:cNvPicPr>
          <p:nvPr/>
        </p:nvPicPr>
        <p:blipFill>
          <a:blip r:embed="rId2" cstate="print"/>
          <a:stretch>
            <a:fillRect/>
          </a:stretch>
        </p:blipFill>
        <p:spPr>
          <a:xfrm>
            <a:off x="3038158" y="777667"/>
            <a:ext cx="89319" cy="5287676"/>
          </a:xfrm>
          <a:prstGeom prst="rect">
            <a:avLst/>
          </a:prstGeom>
          <a:noFill/>
          <a:ln>
            <a:noFill/>
          </a:ln>
        </p:spPr>
      </p:pic>
      <p:pic>
        <p:nvPicPr>
          <p:cNvPr id="18" name="Picture 17" descr="verticalbar.png"/>
          <p:cNvPicPr>
            <a:picLocks noChangeAspect="1"/>
          </p:cNvPicPr>
          <p:nvPr/>
        </p:nvPicPr>
        <p:blipFill>
          <a:blip r:embed="rId2" cstate="print"/>
          <a:stretch>
            <a:fillRect/>
          </a:stretch>
        </p:blipFill>
        <p:spPr>
          <a:xfrm>
            <a:off x="6029008" y="777667"/>
            <a:ext cx="89319" cy="5287676"/>
          </a:xfrm>
          <a:prstGeom prst="rect">
            <a:avLst/>
          </a:prstGeom>
          <a:noFill/>
          <a:ln>
            <a:noFill/>
          </a:ln>
        </p:spPr>
      </p:pic>
      <p:sp>
        <p:nvSpPr>
          <p:cNvPr id="21" name="Text Placeholder 20"/>
          <p:cNvSpPr>
            <a:spLocks noGrp="1" noChangeAspect="1"/>
          </p:cNvSpPr>
          <p:nvPr>
            <p:ph type="body" sz="quarter" idx="17"/>
          </p:nvPr>
        </p:nvSpPr>
        <p:spPr>
          <a:xfrm>
            <a:off x="219456"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2" name="Text Placeholder 20"/>
          <p:cNvSpPr>
            <a:spLocks noGrp="1"/>
          </p:cNvSpPr>
          <p:nvPr>
            <p:ph type="body" sz="quarter" idx="18"/>
          </p:nvPr>
        </p:nvSpPr>
        <p:spPr>
          <a:xfrm>
            <a:off x="3255264"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4" name="Text Placeholder 20"/>
          <p:cNvSpPr>
            <a:spLocks noGrp="1" noChangeAspect="1"/>
          </p:cNvSpPr>
          <p:nvPr>
            <p:ph type="body" sz="quarter" idx="19"/>
          </p:nvPr>
        </p:nvSpPr>
        <p:spPr>
          <a:xfrm>
            <a:off x="6273302"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Tree>
  </p:cSld>
  <p:clrMapOvr>
    <a:masterClrMapping/>
  </p:clrMapOvr>
  <p:transition>
    <p:wipe dir="r"/>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and Chart">
    <p:spTree>
      <p:nvGrpSpPr>
        <p:cNvPr id="1" name=""/>
        <p:cNvGrpSpPr/>
        <p:nvPr/>
      </p:nvGrpSpPr>
      <p:grpSpPr>
        <a:xfrm>
          <a:off x="0" y="0"/>
          <a:ext cx="0" cy="0"/>
          <a:chOff x="0" y="0"/>
          <a:chExt cx="0" cy="0"/>
        </a:xfrm>
      </p:grpSpPr>
      <p:sp>
        <p:nvSpPr>
          <p:cNvPr id="5" name="Rectangle 4"/>
          <p:cNvSpPr/>
          <p:nvPr/>
        </p:nvSpPr>
        <p:spPr>
          <a:xfrm>
            <a:off x="0" y="6339113"/>
            <a:ext cx="9144000" cy="271894"/>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39" name="Title 1"/>
          <p:cNvSpPr>
            <a:spLocks noGrp="1"/>
          </p:cNvSpPr>
          <p:nvPr>
            <p:ph type="title" hasCustomPrompt="1"/>
          </p:nvPr>
        </p:nvSpPr>
        <p:spPr>
          <a:xfrm>
            <a:off x="246972" y="439710"/>
            <a:ext cx="8567244"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36" name="Chart Placeholder 35"/>
          <p:cNvSpPr>
            <a:spLocks noGrp="1"/>
          </p:cNvSpPr>
          <p:nvPr>
            <p:ph type="chart" sz="quarter" idx="10"/>
          </p:nvPr>
        </p:nvSpPr>
        <p:spPr>
          <a:xfrm>
            <a:off x="359764" y="1476375"/>
            <a:ext cx="8439461" cy="4305300"/>
          </a:xfrm>
        </p:spPr>
        <p:txBody>
          <a:bodyPr anchor="ctr" anchorCtr="1"/>
          <a:lstStyle>
            <a:lvl1pPr>
              <a:buNone/>
              <a:defRPr>
                <a:latin typeface="+mj-lt"/>
              </a:defRPr>
            </a:lvl1pPr>
          </a:lstStyle>
          <a:p>
            <a:r>
              <a:rPr lang="en-US" smtClean="0"/>
              <a:t>Click icon to add chart</a:t>
            </a:r>
            <a:endParaRPr lang="en-US"/>
          </a:p>
        </p:txBody>
      </p:sp>
      <p:sp>
        <p:nvSpPr>
          <p:cNvPr id="4" name="Text Placeholder 9"/>
          <p:cNvSpPr>
            <a:spLocks noGrp="1"/>
          </p:cNvSpPr>
          <p:nvPr>
            <p:ph type="body" sz="quarter" idx="11" hasCustomPrompt="1"/>
          </p:nvPr>
        </p:nvSpPr>
        <p:spPr>
          <a:xfrm>
            <a:off x="249466" y="6062114"/>
            <a:ext cx="7461250" cy="276999"/>
          </a:xfrm>
        </p:spPr>
        <p:txBody>
          <a:bodyPr wrap="square" anchor="b" anchorCtr="0">
            <a:spAutoFit/>
          </a:bodyPr>
          <a:lstStyle>
            <a:lvl1pPr algn="l" defTabSz="804863">
              <a:lnSpc>
                <a:spcPct val="100000"/>
              </a:lnSpc>
              <a:spcBef>
                <a:spcPct val="50000"/>
              </a:spcBef>
              <a:buNone/>
              <a:defRPr sz="1200">
                <a:solidFill>
                  <a:schemeClr val="bg1">
                    <a:lumMod val="50000"/>
                  </a:schemeClr>
                </a:solidFill>
                <a:latin typeface="+mj-lt"/>
              </a:defRPr>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smtClean="0"/>
              <a:t>Source: Placeholder for Notes Is 12 Points</a:t>
            </a:r>
          </a:p>
        </p:txBody>
      </p:sp>
    </p:spTree>
  </p:cSld>
  <p:clrMapOvr>
    <a:masterClrMapping/>
  </p:clrMapOvr>
  <p:transition>
    <p:wipe dir="r"/>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ottom title_photo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4" name="Text Placeholder 3"/>
          <p:cNvSpPr>
            <a:spLocks noGrp="1"/>
          </p:cNvSpPr>
          <p:nvPr>
            <p:ph type="body" sz="quarter" idx="10" hasCustomPrompt="1"/>
          </p:nvPr>
        </p:nvSpPr>
        <p:spPr>
          <a:xfrm>
            <a:off x="246888" y="1600200"/>
            <a:ext cx="4005072" cy="3749040"/>
          </a:xfrm>
        </p:spPr>
        <p:txBody>
          <a:bodyPr anchor="ctr" anchorCtr="0">
            <a:normAutofit/>
          </a:bodyPr>
          <a:lstStyle>
            <a:lvl1pPr marL="0" indent="0">
              <a:buFontTx/>
              <a:buNone/>
              <a:defRPr sz="2400" baseline="0">
                <a:solidFill>
                  <a:schemeClr val="tx1"/>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Simple text goes here and can wrap to accommodate more lines of information</a:t>
            </a:r>
          </a:p>
        </p:txBody>
      </p:sp>
      <p:sp>
        <p:nvSpPr>
          <p:cNvPr id="6" name="Picture Placeholder 5"/>
          <p:cNvSpPr>
            <a:spLocks noGrp="1"/>
          </p:cNvSpPr>
          <p:nvPr>
            <p:ph type="pic" sz="quarter" idx="11" hasCustomPrompt="1"/>
          </p:nvPr>
        </p:nvSpPr>
        <p:spPr>
          <a:xfrm>
            <a:off x="4873752" y="1947672"/>
            <a:ext cx="3429000" cy="2990088"/>
          </a:xfrm>
        </p:spPr>
        <p:txBody>
          <a:bodyPr anchor="ctr" anchorCtr="1"/>
          <a:lstStyle>
            <a:lvl1pPr algn="ctr">
              <a:buFontTx/>
              <a:buNone/>
              <a:defRPr>
                <a:latin typeface="+mj-lt"/>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ottom 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93776" y="5852160"/>
            <a:ext cx="8112126" cy="384175"/>
          </a:xfrm>
        </p:spPr>
        <p:txBody>
          <a:bodyPr>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accent2"/>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19456" y="649224"/>
            <a:ext cx="8112125" cy="4480560"/>
          </a:xfrm>
        </p:spPr>
        <p:txBody>
          <a:bodyPr/>
          <a:lstStyle>
            <a:lvl1pPr marL="233363" indent="-233363" algn="l" defTabSz="914400" rtl="0" eaLnBrk="1" latinLnBrk="0" hangingPunct="1">
              <a:lnSpc>
                <a:spcPct val="80000"/>
              </a:lnSpc>
              <a:spcBef>
                <a:spcPct val="0"/>
              </a:spcBef>
              <a:buClr>
                <a:schemeClr val="tx1"/>
              </a:buClr>
              <a:buFont typeface="Arial" pitchFamily="34" charset="0"/>
              <a:buChar char="“"/>
              <a:defRPr lang="en-US" sz="6000" b="0" kern="1200" spc="-2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Presentation Title Goes Here</a:t>
            </a:r>
            <a:endParaRPr lang="en-US" dirty="0"/>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80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800"/>
                                        <p:tgtEl>
                                          <p:spTgt spid="2"/>
                                        </p:tgtEl>
                                      </p:cBhvr>
                                    </p:animEffect>
                                  </p:childTnLst>
                                </p:cTn>
                              </p:par>
                              <p:par>
                                <p:cTn id="8" presetID="22" presetClass="entr" presetSubtype="4" fill="hold" grpId="0" nodeType="withEffect">
                                  <p:stCondLst>
                                    <p:cond delay="30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2" presetClass="entr" presetSubtype="4" fill="hold" nodeType="withEffect">
                  <p:stCondLst>
                    <p:cond delay="300"/>
                  </p:stCondLst>
                  <p:childTnLst>
                    <p:set>
                      <p:cBhvr>
                        <p:cTn dur="1" fill="hold">
                          <p:stCondLst>
                            <p:cond delay="0"/>
                          </p:stCondLst>
                        </p:cTn>
                        <p:tgtEl>
                          <p:spTgt spid="3"/>
                        </p:tgtEl>
                        <p:attrNameLst>
                          <p:attrName>style.visibility</p:attrName>
                        </p:attrNameLst>
                      </p:cBhvr>
                      <p:to>
                        <p:strVal val="visible"/>
                      </p:to>
                    </p:set>
                    <p:animEffect transition="in" filter="wipe(down)">
                      <p:cBhvr>
                        <p:cTn dur="400"/>
                        <p:tgtEl>
                          <p:spTgt spid="3"/>
                        </p:tgtEl>
                      </p:cBhvr>
                    </p:animEffect>
                  </p:childTnLst>
                </p:cTn>
              </p:par>
            </p:tnLst>
          </p:tmpl>
        </p:tmplLst>
      </p:bldP>
      <p:bldP spid="2"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torytelling">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itle 1"/>
          <p:cNvSpPr>
            <a:spLocks noGrp="1"/>
          </p:cNvSpPr>
          <p:nvPr>
            <p:ph type="title" hasCustomPrompt="1"/>
          </p:nvPr>
        </p:nvSpPr>
        <p:spPr>
          <a:xfrm>
            <a:off x="229702" y="1918741"/>
            <a:ext cx="4117446" cy="3020518"/>
          </a:xfrm>
        </p:spPr>
        <p:txBody>
          <a:bodyPr vert="horz" lIns="82296" tIns="45720" rIns="82296" bIns="45720" rtlCol="0" anchor="ctr"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Telling Shared Experiences</a:t>
            </a:r>
            <a:endParaRPr lang="en-US" dirty="0"/>
          </a:p>
        </p:txBody>
      </p:sp>
      <p:sp>
        <p:nvSpPr>
          <p:cNvPr id="9" name="Text Placeholder 3"/>
          <p:cNvSpPr>
            <a:spLocks noGrp="1"/>
          </p:cNvSpPr>
          <p:nvPr>
            <p:ph type="body" sz="quarter" idx="11" hasCustomPrompt="1"/>
          </p:nvPr>
        </p:nvSpPr>
        <p:spPr>
          <a:xfrm>
            <a:off x="4922519" y="310896"/>
            <a:ext cx="3895344" cy="6208776"/>
          </a:xfrm>
        </p:spPr>
        <p:txBody>
          <a:bodyPr anchor="ctr" anchorCtr="0">
            <a:normAutofit/>
          </a:bodyPr>
          <a:lstStyle>
            <a:lvl1pPr marL="0" indent="0">
              <a:buFontTx/>
              <a:buNone/>
              <a:defRPr sz="2000" baseline="0">
                <a:solidFill>
                  <a:schemeClr val="tx1"/>
                </a:solidFill>
                <a:latin typeface="+mj-lt"/>
              </a:defRPr>
            </a:lvl1pPr>
            <a:lvl2pPr>
              <a:defRPr sz="2000"/>
            </a:lvl2pPr>
            <a:lvl3pPr>
              <a:defRPr sz="2000"/>
            </a:lvl3pPr>
            <a:lvl4pPr>
              <a:defRPr sz="2000"/>
            </a:lvl4pPr>
            <a:lvl5pPr>
              <a:defRPr sz="2000"/>
            </a:lvl5pPr>
          </a:lstStyle>
          <a:p>
            <a:pPr lvl="0"/>
            <a:r>
              <a:rPr lang="en-US" dirty="0" smtClean="0"/>
              <a:t>Tell your story here</a:t>
            </a:r>
            <a:endParaRPr lang="en-US" dirty="0"/>
          </a:p>
        </p:txBody>
      </p:sp>
      <p:pic>
        <p:nvPicPr>
          <p:cNvPr id="12" name="Picture 11" descr="verticalbar.png"/>
          <p:cNvPicPr>
            <a:picLocks noChangeAspect="1"/>
          </p:cNvPicPr>
          <p:nvPr/>
        </p:nvPicPr>
        <p:blipFill>
          <a:blip r:embed="rId2" cstate="print"/>
          <a:stretch>
            <a:fillRect/>
          </a:stretch>
        </p:blipFill>
        <p:spPr>
          <a:xfrm>
            <a:off x="4441927" y="777667"/>
            <a:ext cx="89319" cy="5287676"/>
          </a:xfrm>
          <a:prstGeom prst="rect">
            <a:avLst/>
          </a:prstGeom>
          <a:noFill/>
          <a:ln>
            <a:noFill/>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00"/>
                                        <p:tgtEl>
                                          <p:spTgt spid="4"/>
                                        </p:tgtEl>
                                      </p:cBhvr>
                                    </p:animEffect>
                                  </p:childTnLst>
                                </p:cTn>
                              </p:par>
                              <p:par>
                                <p:cTn id="8" presetID="10" presetClass="entr" presetSubtype="0" fill="hold" grpId="0" nodeType="withEffect">
                                  <p:stCondLst>
                                    <p:cond delay="40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1100"/>
                                        <p:tgtEl>
                                          <p:spTgt spid="9">
                                            <p:txEl>
                                              <p:pRg st="0" end="0"/>
                                            </p:txEl>
                                          </p:spTgt>
                                        </p:tgtEl>
                                      </p:cBhvr>
                                    </p:animEffect>
                                  </p:childTnLst>
                                </p:cTn>
                              </p:par>
                              <p:par>
                                <p:cTn id="11" presetID="2" presetClass="entr" presetSubtype="8"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000" fill="hold"/>
                                        <p:tgtEl>
                                          <p:spTgt spid="12"/>
                                        </p:tgtEl>
                                        <p:attrNameLst>
                                          <p:attrName>ppt_x</p:attrName>
                                        </p:attrNameLst>
                                      </p:cBhvr>
                                      <p:tavLst>
                                        <p:tav tm="0">
                                          <p:val>
                                            <p:strVal val="0-#ppt_w/2"/>
                                          </p:val>
                                        </p:tav>
                                        <p:tav tm="100000">
                                          <p:val>
                                            <p:strVal val="#ppt_x"/>
                                          </p:val>
                                        </p:tav>
                                      </p:tavLst>
                                    </p:anim>
                                    <p:anim calcmode="lin" valueType="num">
                                      <p:cBhvr additive="base">
                                        <p:cTn id="14"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uild="p">
        <p:tmplLst>
          <p:tmpl lvl="1">
            <p:tnLst>
              <p:par>
                <p:cTn presetID="10" presetClass="entr" presetSubtype="0" fill="hold" nodeType="withEffect">
                  <p:stCondLst>
                    <p:cond delay="400"/>
                  </p:stCondLst>
                  <p:childTnLst>
                    <p:set>
                      <p:cBhvr>
                        <p:cTn dur="1" fill="hold">
                          <p:stCondLst>
                            <p:cond delay="0"/>
                          </p:stCondLst>
                        </p:cTn>
                        <p:tgtEl>
                          <p:spTgt spid="9"/>
                        </p:tgtEl>
                        <p:attrNameLst>
                          <p:attrName>style.visibility</p:attrName>
                        </p:attrNameLst>
                      </p:cBhvr>
                      <p:to>
                        <p:strVal val="visible"/>
                      </p:to>
                    </p:set>
                    <p:animEffect transition="in" filter="fade">
                      <p:cBhvr>
                        <p:cTn dur="1100"/>
                        <p:tgtEl>
                          <p:spTgt spid="9"/>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Demo">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236383" y="4279392"/>
            <a:ext cx="4684867" cy="384175"/>
          </a:xfrm>
        </p:spPr>
        <p:txBody>
          <a:bodyPr vert="horz" lIns="91440" tIns="45720" rIns="91440" bIns="45720" rtlCol="0">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grpSp>
        <p:nvGrpSpPr>
          <p:cNvPr id="4" name="Group 38"/>
          <p:cNvGrpSpPr/>
          <p:nvPr/>
        </p:nvGrpSpPr>
        <p:grpSpPr>
          <a:xfrm>
            <a:off x="341313" y="311150"/>
            <a:ext cx="908367" cy="480227"/>
            <a:chOff x="609600" y="528537"/>
            <a:chExt cx="1444734" cy="763789"/>
          </a:xfrm>
          <a:gradFill flip="none" rotWithShape="1">
            <a:gsLst>
              <a:gs pos="11000">
                <a:schemeClr val="accent2"/>
              </a:gs>
              <a:gs pos="100000">
                <a:schemeClr val="accent5"/>
              </a:gs>
            </a:gsLst>
            <a:lin ang="2700000" scaled="1"/>
            <a:tileRect/>
          </a:gradFill>
        </p:grpSpPr>
        <p:sp>
          <p:nvSpPr>
            <p:cNvPr id="10" name="Rectangle 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11" name="Freeform 1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13" name="Freeform 1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9" name="Freeform 1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20" name="Freeform 1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1" name="Freeform 2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22" name="Freeform 2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3" name="Freeform 2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08693" y="3282696"/>
            <a:ext cx="4712557" cy="1022350"/>
          </a:xfrm>
        </p:spPr>
        <p:txBody>
          <a:bodyPr vert="horz" lIns="82296" tIns="45720" rIns="82296" bIns="45720" rtlCol="0" anchor="b"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60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Demo Title</a:t>
            </a:r>
            <a:endParaRPr lang="en-US" dirty="0"/>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1" name="Picture Placeholder 30"/>
          <p:cNvSpPr>
            <a:spLocks noGrp="1"/>
          </p:cNvSpPr>
          <p:nvPr>
            <p:ph type="pic" sz="quarter" idx="10" hasCustomPrompt="1"/>
          </p:nvPr>
        </p:nvSpPr>
        <p:spPr>
          <a:xfrm>
            <a:off x="5540375" y="1917700"/>
            <a:ext cx="2676525" cy="2889250"/>
          </a:xfrm>
        </p:spPr>
        <p:txBody>
          <a:bodyPr anchor="ctr" anchorCtr="1"/>
          <a:lstStyle>
            <a:lvl1pPr algn="ctr">
              <a:defRPr>
                <a:latin typeface="+mj-lt"/>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ig Statement">
    <p:spTree>
      <p:nvGrpSpPr>
        <p:cNvPr id="1" name=""/>
        <p:cNvGrpSpPr/>
        <p:nvPr/>
      </p:nvGrpSpPr>
      <p:grpSpPr>
        <a:xfrm>
          <a:off x="0" y="0"/>
          <a:ext cx="0" cy="0"/>
          <a:chOff x="0" y="0"/>
          <a:chExt cx="0" cy="0"/>
        </a:xfrm>
      </p:grpSpPr>
      <p:sp>
        <p:nvSpPr>
          <p:cNvPr id="30" name="Rectangle 29"/>
          <p:cNvSpPr/>
          <p:nvPr/>
        </p:nvSpPr>
        <p:spPr>
          <a:xfrm>
            <a:off x="-12700" y="6141720"/>
            <a:ext cx="9156700" cy="716279"/>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pic>
        <p:nvPicPr>
          <p:cNvPr id="17"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9" name="Rounded Rectangle 8"/>
          <p:cNvSpPr/>
          <p:nvPr/>
        </p:nvSpPr>
        <p:spPr>
          <a:xfrm>
            <a:off x="1823499" y="-3578087"/>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 name="Rounded Rectangle 9"/>
          <p:cNvSpPr/>
          <p:nvPr/>
        </p:nvSpPr>
        <p:spPr>
          <a:xfrm>
            <a:off x="0" y="-645215"/>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 name="Rounded Rectangle 10"/>
          <p:cNvSpPr/>
          <p:nvPr/>
        </p:nvSpPr>
        <p:spPr>
          <a:xfrm rot="10800000">
            <a:off x="1013791" y="-64521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12" name="Rounded Rectangle 11"/>
          <p:cNvSpPr/>
          <p:nvPr/>
        </p:nvSpPr>
        <p:spPr>
          <a:xfrm>
            <a:off x="6375620" y="17111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Rounded Rectangle 12"/>
          <p:cNvSpPr/>
          <p:nvPr/>
        </p:nvSpPr>
        <p:spPr>
          <a:xfrm>
            <a:off x="8105451" y="8348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4" name="Rounded Rectangle 13"/>
          <p:cNvSpPr/>
          <p:nvPr/>
        </p:nvSpPr>
        <p:spPr>
          <a:xfrm rot="10800000">
            <a:off x="3036073" y="-3377648"/>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title"/>
          </p:nvPr>
        </p:nvSpPr>
        <p:spPr>
          <a:xfrm>
            <a:off x="237744" y="484632"/>
            <a:ext cx="8755128" cy="4372131"/>
          </a:xfrm>
        </p:spPr>
        <p:txBody>
          <a:bodyPr anchor="b" anchorCtr="0"/>
          <a:lstStyle>
            <a:lvl1pPr marL="228600" indent="-228600">
              <a:buFont typeface="Arial" pitchFamily="34" charset="0"/>
              <a:buChar char="“"/>
              <a:defRPr sz="5400" spc="-200" baseline="0">
                <a:solidFill>
                  <a:schemeClr val="bg1"/>
                </a:solidFill>
                <a:latin typeface="+mj-lt"/>
              </a:defRPr>
            </a:lvl1pPr>
          </a:lstStyle>
          <a:p>
            <a:r>
              <a:rPr lang="en-US" smtClean="0"/>
              <a:t>Click to edit Master title style</a:t>
            </a:r>
            <a:endParaRPr lang="en-US" dirty="0"/>
          </a:p>
        </p:txBody>
      </p:sp>
      <p:sp>
        <p:nvSpPr>
          <p:cNvPr id="28"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19"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7" name="Text Placeholder 4"/>
          <p:cNvSpPr>
            <a:spLocks noGrp="1"/>
          </p:cNvSpPr>
          <p:nvPr>
            <p:ph type="body" sz="quarter" idx="11" hasCustomPrompt="1"/>
          </p:nvPr>
        </p:nvSpPr>
        <p:spPr>
          <a:xfrm>
            <a:off x="460248" y="5358903"/>
            <a:ext cx="8574685" cy="614362"/>
          </a:xfrm>
        </p:spPr>
        <p:txBody>
          <a:bodyPr vert="horz" lIns="91440" tIns="45720" rIns="91440" bIns="45720" rtlCol="0">
            <a:normAutofit/>
          </a:bodyPr>
          <a:lstStyle>
            <a:lvl1pPr marL="0" indent="0">
              <a:buNone/>
              <a:defRPr lang="en-US" sz="2400" kern="1200" dirty="0" smtClean="0">
                <a:solidFill>
                  <a:schemeClr val="bg1"/>
                </a:solidFill>
                <a:latin typeface="+mj-lt"/>
                <a:ea typeface="+mn-ea"/>
                <a:cs typeface="+mn-cs"/>
              </a:defRPr>
            </a:lvl1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Source</a:t>
            </a:r>
            <a:endParaRPr lang="en-US" dirty="0"/>
          </a:p>
        </p:txBody>
      </p:sp>
      <p:sp>
        <p:nvSpPr>
          <p:cNvPr id="21"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2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6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 fill="hold"/>
                                        <p:tgtEl>
                                          <p:spTgt spid="10"/>
                                        </p:tgtEl>
                                        <p:attrNameLst>
                                          <p:attrName>ppt_x</p:attrName>
                                        </p:attrNameLst>
                                      </p:cBhvr>
                                      <p:tavLst>
                                        <p:tav tm="0">
                                          <p:val>
                                            <p:strVal val="#ppt_x"/>
                                          </p:val>
                                        </p:tav>
                                        <p:tav tm="100000">
                                          <p:val>
                                            <p:strVal val="#ppt_x"/>
                                          </p:val>
                                        </p:tav>
                                      </p:tavLst>
                                    </p:anim>
                                    <p:anim calcmode="lin" valueType="num">
                                      <p:cBhvr additive="base">
                                        <p:cTn id="8" dur="20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2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2000" fill="hold"/>
                                        <p:tgtEl>
                                          <p:spTgt spid="9"/>
                                        </p:tgtEl>
                                        <p:attrNameLst>
                                          <p:attrName>ppt_x</p:attrName>
                                        </p:attrNameLst>
                                      </p:cBhvr>
                                      <p:tavLst>
                                        <p:tav tm="0">
                                          <p:val>
                                            <p:strVal val="#ppt_x"/>
                                          </p:val>
                                        </p:tav>
                                        <p:tav tm="100000">
                                          <p:val>
                                            <p:strVal val="#ppt_x"/>
                                          </p:val>
                                        </p:tav>
                                      </p:tavLst>
                                    </p:anim>
                                    <p:anim calcmode="lin" valueType="num">
                                      <p:cBhvr additive="base">
                                        <p:cTn id="12" dur="2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1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9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2000" fill="hold"/>
                                        <p:tgtEl>
                                          <p:spTgt spid="14"/>
                                        </p:tgtEl>
                                        <p:attrNameLst>
                                          <p:attrName>ppt_x</p:attrName>
                                        </p:attrNameLst>
                                      </p:cBhvr>
                                      <p:tavLst>
                                        <p:tav tm="0">
                                          <p:val>
                                            <p:strVal val="#ppt_x"/>
                                          </p:val>
                                        </p:tav>
                                        <p:tav tm="100000">
                                          <p:val>
                                            <p:strVal val="#ppt_x"/>
                                          </p:val>
                                        </p:tav>
                                      </p:tavLst>
                                    </p:anim>
                                    <p:anim calcmode="lin" valueType="num">
                                      <p:cBhvr additive="base">
                                        <p:cTn id="20" dur="2000" fill="hold"/>
                                        <p:tgtEl>
                                          <p:spTgt spid="14"/>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9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2000" fill="hold"/>
                                        <p:tgtEl>
                                          <p:spTgt spid="12"/>
                                        </p:tgtEl>
                                        <p:attrNameLst>
                                          <p:attrName>ppt_x</p:attrName>
                                        </p:attrNameLst>
                                      </p:cBhvr>
                                      <p:tavLst>
                                        <p:tav tm="0">
                                          <p:val>
                                            <p:strVal val="#ppt_x"/>
                                          </p:val>
                                        </p:tav>
                                        <p:tav tm="100000">
                                          <p:val>
                                            <p:strVal val="#ppt_x"/>
                                          </p:val>
                                        </p:tav>
                                      </p:tavLst>
                                    </p:anim>
                                    <p:anim calcmode="lin" valueType="num">
                                      <p:cBhvr additive="base">
                                        <p:cTn id="24" dur="20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15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100" fill="hold"/>
                                        <p:tgtEl>
                                          <p:spTgt spid="13"/>
                                        </p:tgtEl>
                                        <p:attrNameLst>
                                          <p:attrName>ppt_x</p:attrName>
                                        </p:attrNameLst>
                                      </p:cBhvr>
                                      <p:tavLst>
                                        <p:tav tm="0">
                                          <p:val>
                                            <p:strVal val="#ppt_x"/>
                                          </p:val>
                                        </p:tav>
                                        <p:tav tm="100000">
                                          <p:val>
                                            <p:strVal val="#ppt_x"/>
                                          </p:val>
                                        </p:tav>
                                      </p:tavLst>
                                    </p:anim>
                                    <p:anim calcmode="lin" valueType="num">
                                      <p:cBhvr additive="base">
                                        <p:cTn id="28" dur="1100" fill="hold"/>
                                        <p:tgtEl>
                                          <p:spTgt spid="13"/>
                                        </p:tgtEl>
                                        <p:attrNameLst>
                                          <p:attrName>ppt_y</p:attrName>
                                        </p:attrNameLst>
                                      </p:cBhvr>
                                      <p:tavLst>
                                        <p:tav tm="0">
                                          <p:val>
                                            <p:strVal val="1+#ppt_h/2"/>
                                          </p:val>
                                        </p:tav>
                                        <p:tav tm="100000">
                                          <p:val>
                                            <p:strVal val="#ppt_y"/>
                                          </p:val>
                                        </p:tav>
                                      </p:tavLst>
                                    </p:anim>
                                  </p:childTnLst>
                                </p:cTn>
                              </p:par>
                              <p:par>
                                <p:cTn id="29" presetID="10" presetClass="entr" presetSubtype="0" fill="hold" grpId="0" nodeType="withEffect">
                                  <p:stCondLst>
                                    <p:cond delay="15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1000"/>
                                        <p:tgtEl>
                                          <p:spTgt spid="7">
                                            <p:txEl>
                                              <p:pRg st="0" end="0"/>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7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2" grpId="0"/>
      <p:bldP spid="7" grpId="0" build="p">
        <p:tmplLst>
          <p:tmpl lvl="1">
            <p:tnLst>
              <p:par>
                <p:cTn presetID="10" presetClass="entr" presetSubtype="0" fill="hold" nodeType="withEffect">
                  <p:stCondLst>
                    <p:cond delay="200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single photo with captio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ectangle 28"/>
          <p:cNvSpPr/>
          <p:nvPr/>
        </p:nvSpPr>
        <p:spPr>
          <a:xfrm>
            <a:off x="1891875" y="795528"/>
            <a:ext cx="5349240" cy="400507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3" name="Rectangle 22"/>
          <p:cNvSpPr/>
          <p:nvPr/>
        </p:nvSpPr>
        <p:spPr>
          <a:xfrm>
            <a:off x="1891874" y="4794352"/>
            <a:ext cx="5347552" cy="996372"/>
          </a:xfrm>
          <a:prstGeom prst="rect">
            <a:avLst/>
          </a:prstGeom>
          <a:solidFill>
            <a:schemeClr val="bg1"/>
          </a:soli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1900238" y="795528"/>
            <a:ext cx="5329238" cy="4005072"/>
          </a:xfrm>
          <a:solidFill>
            <a:schemeClr val="bg1">
              <a:alpha val="30000"/>
            </a:schemeClr>
          </a:solidFill>
          <a:ln>
            <a:solidFill>
              <a:schemeClr val="bg2"/>
            </a:solidFill>
          </a:ln>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11" name="Title 10"/>
          <p:cNvSpPr>
            <a:spLocks noGrp="1"/>
          </p:cNvSpPr>
          <p:nvPr>
            <p:ph type="title"/>
          </p:nvPr>
        </p:nvSpPr>
        <p:spPr>
          <a:xfrm>
            <a:off x="2065871" y="4873438"/>
            <a:ext cx="5074070" cy="838200"/>
          </a:xfrm>
        </p:spPr>
        <p:txBody>
          <a:bodyPr anchor="ctr"/>
          <a:lstStyle>
            <a:lvl1pPr>
              <a:defRPr sz="2600">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Title Slide-animated bar_static">
    <p:spTree>
      <p:nvGrpSpPr>
        <p:cNvPr id="1" name=""/>
        <p:cNvGrpSpPr/>
        <p:nvPr/>
      </p:nvGrpSpPr>
      <p:grpSpPr>
        <a:xfrm>
          <a:off x="0" y="0"/>
          <a:ext cx="0" cy="0"/>
          <a:chOff x="0" y="0"/>
          <a:chExt cx="0" cy="0"/>
        </a:xfrm>
      </p:grpSpPr>
      <p:pic>
        <p:nvPicPr>
          <p:cNvPr id="58" name="Picture 57"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562600"/>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638800"/>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562600"/>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14992"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5"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02"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0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4"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110"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12"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57" name="Rectangle 56"/>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Small photo_top left">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2" name="Rectangle 31"/>
          <p:cNvSpPr/>
          <p:nvPr/>
        </p:nvSpPr>
        <p:spPr>
          <a:xfrm>
            <a:off x="338328" y="310896"/>
            <a:ext cx="3273552" cy="2459736"/>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38328" y="310896"/>
            <a:ext cx="3273552" cy="2459736"/>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9" name="Title 8"/>
          <p:cNvSpPr>
            <a:spLocks noGrp="1"/>
          </p:cNvSpPr>
          <p:nvPr>
            <p:ph type="title" hasCustomPrompt="1"/>
          </p:nvPr>
        </p:nvSpPr>
        <p:spPr>
          <a:xfrm>
            <a:off x="229703" y="3429000"/>
            <a:ext cx="7009298" cy="1421928"/>
          </a:xfrm>
        </p:spPr>
        <p:txBody>
          <a:bodyPr anchor="t">
            <a:spAutoFit/>
          </a:bodyPr>
          <a:lstStyle>
            <a:lvl1pPr marL="0" marR="0" indent="0" algn="l" defTabSz="914400" rtl="0" eaLnBrk="1" fontAlgn="auto" latinLnBrk="0" hangingPunct="1">
              <a:lnSpc>
                <a:spcPct val="80000"/>
              </a:lnSpc>
              <a:spcBef>
                <a:spcPct val="0"/>
              </a:spcBef>
              <a:spcAft>
                <a:spcPts val="0"/>
              </a:spcAft>
              <a:buClrTx/>
              <a:buSzTx/>
              <a:buFontTx/>
              <a:buNone/>
              <a:tabLst/>
              <a:defRPr sz="5400">
                <a:solidFill>
                  <a:schemeClr val="bg1"/>
                </a:solidFill>
                <a:latin typeface="+mj-lt"/>
              </a:defRPr>
            </a:lvl1pPr>
          </a:lstStyle>
          <a:p>
            <a:r>
              <a:rPr lang="en-US" dirty="0" smtClean="0"/>
              <a:t>Large photo </a:t>
            </a:r>
            <a:br>
              <a:rPr lang="en-US" dirty="0" smtClean="0"/>
            </a:br>
            <a:r>
              <a:rPr lang="en-US" dirty="0" smtClean="0"/>
              <a:t>caption here.</a:t>
            </a:r>
          </a:p>
        </p:txBody>
      </p:sp>
    </p:spTree>
  </p:cSld>
  <p:clrMapOvr>
    <a:masterClrMapping/>
  </p:clrMapOvr>
  <p:transition>
    <p:wipe dir="r"/>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Portrait photo_right side">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0" name="Rectangle 39"/>
          <p:cNvSpPr/>
          <p:nvPr/>
        </p:nvSpPr>
        <p:spPr>
          <a:xfrm>
            <a:off x="4992624" y="859536"/>
            <a:ext cx="3630168" cy="50292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4992624" y="859536"/>
            <a:ext cx="3630168" cy="502920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9" name="Title 8"/>
          <p:cNvSpPr>
            <a:spLocks noGrp="1"/>
          </p:cNvSpPr>
          <p:nvPr>
            <p:ph type="title"/>
          </p:nvPr>
        </p:nvSpPr>
        <p:spPr>
          <a:xfrm>
            <a:off x="229703" y="728972"/>
            <a:ext cx="4349918" cy="1089529"/>
          </a:xfrm>
        </p:spPr>
        <p:txBody>
          <a:bodyPr anchor="t">
            <a:spAutoFit/>
          </a:bodyPr>
          <a:lstStyle>
            <a:lvl1pPr>
              <a:lnSpc>
                <a:spcPct val="90000"/>
              </a:lnSpc>
              <a:defRPr>
                <a:solidFill>
                  <a:schemeClr val="bg1"/>
                </a:solidFill>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Multiple phot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8" name="Rectangle 47"/>
          <p:cNvSpPr/>
          <p:nvPr/>
        </p:nvSpPr>
        <p:spPr>
          <a:xfrm>
            <a:off x="3668713" y="311149"/>
            <a:ext cx="3268136"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Picture Placeholder 25"/>
          <p:cNvSpPr>
            <a:spLocks noGrp="1"/>
          </p:cNvSpPr>
          <p:nvPr>
            <p:ph type="pic" sz="quarter" idx="11" hasCustomPrompt="1"/>
          </p:nvPr>
        </p:nvSpPr>
        <p:spPr>
          <a:xfrm>
            <a:off x="3668989" y="311149"/>
            <a:ext cx="326786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29" name="Rectangle 28"/>
          <p:cNvSpPr/>
          <p:nvPr/>
        </p:nvSpPr>
        <p:spPr>
          <a:xfrm>
            <a:off x="334963" y="311149"/>
            <a:ext cx="3258612"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20824" y="311149"/>
            <a:ext cx="327275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0" name="Rectangle 49"/>
          <p:cNvSpPr/>
          <p:nvPr/>
        </p:nvSpPr>
        <p:spPr>
          <a:xfrm>
            <a:off x="7011988" y="311149"/>
            <a:ext cx="1806574" cy="130810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1" name="Picture Placeholder 25"/>
          <p:cNvSpPr>
            <a:spLocks noGrp="1"/>
          </p:cNvSpPr>
          <p:nvPr>
            <p:ph type="pic" sz="quarter" idx="12" hasCustomPrompt="1"/>
          </p:nvPr>
        </p:nvSpPr>
        <p:spPr>
          <a:xfrm>
            <a:off x="7011988" y="311149"/>
            <a:ext cx="1806573" cy="1308101"/>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2" name="Rectangle 51"/>
          <p:cNvSpPr/>
          <p:nvPr/>
        </p:nvSpPr>
        <p:spPr>
          <a:xfrm>
            <a:off x="334963" y="3028951"/>
            <a:ext cx="2501965"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Picture Placeholder 25"/>
          <p:cNvSpPr>
            <a:spLocks noGrp="1"/>
          </p:cNvSpPr>
          <p:nvPr>
            <p:ph type="pic" sz="quarter" idx="13" hasCustomPrompt="1"/>
          </p:nvPr>
        </p:nvSpPr>
        <p:spPr>
          <a:xfrm>
            <a:off x="320824" y="3028951"/>
            <a:ext cx="2516104"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4" name="Rectangle 53"/>
          <p:cNvSpPr/>
          <p:nvPr/>
        </p:nvSpPr>
        <p:spPr>
          <a:xfrm>
            <a:off x="2911476" y="3028951"/>
            <a:ext cx="4025374"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5" name="Picture Placeholder 25"/>
          <p:cNvSpPr>
            <a:spLocks noGrp="1"/>
          </p:cNvSpPr>
          <p:nvPr>
            <p:ph type="pic" sz="quarter" idx="14" hasCustomPrompt="1"/>
          </p:nvPr>
        </p:nvSpPr>
        <p:spPr>
          <a:xfrm>
            <a:off x="2908334" y="3028951"/>
            <a:ext cx="4028516"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6" name="Rectangle 55"/>
          <p:cNvSpPr/>
          <p:nvPr/>
        </p:nvSpPr>
        <p:spPr>
          <a:xfrm>
            <a:off x="7011988" y="1683657"/>
            <a:ext cx="1806574" cy="3442153"/>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7" name="Picture Placeholder 25"/>
          <p:cNvSpPr>
            <a:spLocks noGrp="1"/>
          </p:cNvSpPr>
          <p:nvPr>
            <p:ph type="pic" sz="quarter" idx="15" hasCustomPrompt="1"/>
          </p:nvPr>
        </p:nvSpPr>
        <p:spPr>
          <a:xfrm>
            <a:off x="7011988" y="1676400"/>
            <a:ext cx="1806573" cy="344941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8" name="Rectangle 57"/>
          <p:cNvSpPr/>
          <p:nvPr/>
        </p:nvSpPr>
        <p:spPr>
          <a:xfrm>
            <a:off x="7011988" y="5182960"/>
            <a:ext cx="1806574" cy="1304925"/>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Picture Placeholder 25"/>
          <p:cNvSpPr>
            <a:spLocks noGrp="1"/>
          </p:cNvSpPr>
          <p:nvPr>
            <p:ph type="pic" sz="quarter" idx="16" hasCustomPrompt="1"/>
          </p:nvPr>
        </p:nvSpPr>
        <p:spPr>
          <a:xfrm>
            <a:off x="7011988" y="5182960"/>
            <a:ext cx="1806573" cy="1304925"/>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Large photo with bottom bar">
    <p:spTree>
      <p:nvGrpSpPr>
        <p:cNvPr id="1" name=""/>
        <p:cNvGrpSpPr/>
        <p:nvPr/>
      </p:nvGrpSpPr>
      <p:grpSpPr>
        <a:xfrm>
          <a:off x="0" y="0"/>
          <a:ext cx="0" cy="0"/>
          <a:chOff x="0" y="0"/>
          <a:chExt cx="0" cy="0"/>
        </a:xfrm>
      </p:grpSpPr>
      <p:sp>
        <p:nvSpPr>
          <p:cNvPr id="7" name="Rectangle 6"/>
          <p:cNvSpPr/>
          <p:nvPr/>
        </p:nvSpPr>
        <p:spPr>
          <a:xfrm>
            <a:off x="338328" y="310896"/>
            <a:ext cx="8476488" cy="6075390"/>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sp>
        <p:nvSpPr>
          <p:cNvPr id="5" name="Picture Placeholder 4"/>
          <p:cNvSpPr>
            <a:spLocks noGrp="1"/>
          </p:cNvSpPr>
          <p:nvPr>
            <p:ph type="pic" sz="quarter" idx="10" hasCustomPrompt="1"/>
          </p:nvPr>
        </p:nvSpPr>
        <p:spPr>
          <a:xfrm>
            <a:off x="333375" y="310896"/>
            <a:ext cx="8474869" cy="6054185"/>
          </a:xfrm>
          <a:ln>
            <a:solidFill>
              <a:schemeClr val="bg2"/>
            </a:solidFill>
          </a:ln>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baseline="0" dirty="0">
                <a:solidFill>
                  <a:srgbClr val="546568"/>
                </a:solidFill>
                <a:latin typeface="+mn-lt"/>
                <a:ea typeface="+mn-ea"/>
                <a:cs typeface="+mn-cs"/>
              </a:defRPr>
            </a:lvl1pPr>
          </a:lstStyle>
          <a:p>
            <a:r>
              <a:rPr lang="en-US" dirty="0" smtClean="0"/>
              <a:t>Photo placeholder</a:t>
            </a:r>
            <a:endParaRPr lang="en-US" dirty="0"/>
          </a:p>
        </p:txBody>
      </p:sp>
      <p:pic>
        <p:nvPicPr>
          <p:cNvPr id="3" name="Picture 2" descr="bottom bar.jpg"/>
          <p:cNvPicPr>
            <a:picLocks noChangeAspect="1"/>
          </p:cNvPicPr>
          <p:nvPr/>
        </p:nvPicPr>
        <p:blipFill>
          <a:blip r:embed="rId2" cstate="print"/>
          <a:stretch>
            <a:fillRect/>
          </a:stretch>
        </p:blipFill>
        <p:spPr>
          <a:xfrm>
            <a:off x="333375" y="6374862"/>
            <a:ext cx="8477250" cy="171450"/>
          </a:xfrm>
          <a:prstGeom prst="rect">
            <a:avLst/>
          </a:prstGeom>
        </p:spPr>
      </p:pic>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8"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0"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Full bleed photo">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91440" y="-91440"/>
            <a:ext cx="9326880" cy="7040880"/>
          </a:xfrm>
        </p:spPr>
        <p:txBody>
          <a:bodyPr anchor="ctr" anchorCtr="1">
            <a:noAutofit/>
          </a:bodyPr>
          <a:lstStyle>
            <a:lvl1pPr algn="ctr">
              <a:buNone/>
              <a:defRPr>
                <a:latin typeface="+mj-lt"/>
              </a:defRPr>
            </a:lvl1pPr>
          </a:lstStyle>
          <a:p>
            <a:r>
              <a:rPr lang="en-US" dirty="0" smtClean="0"/>
              <a:t>Full bleed image placeholder</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Wide screen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5" name="Rectangle 4"/>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 name="Freeform 5"/>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 name="Freeform 6"/>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8" name="Freeform 7"/>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9" name="Freeform 8"/>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0" name="Freeform 9"/>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1" name="Freeform 10"/>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3" name="Freeform 12"/>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40" name="Media Placeholder 39"/>
          <p:cNvSpPr>
            <a:spLocks noGrp="1"/>
          </p:cNvSpPr>
          <p:nvPr>
            <p:ph type="media" sz="quarter" idx="11" hasCustomPrompt="1"/>
          </p:nvPr>
        </p:nvSpPr>
        <p:spPr>
          <a:xfrm>
            <a:off x="673957" y="777240"/>
            <a:ext cx="786384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baseline="0" smtClean="0">
                <a:solidFill>
                  <a:schemeClr val="lt1"/>
                </a:solidFill>
                <a:latin typeface="+mj-lt"/>
                <a:ea typeface="+mn-ea"/>
                <a:cs typeface="+mn-cs"/>
              </a:defRPr>
            </a:lvl1pPr>
          </a:lstStyle>
          <a:p>
            <a:r>
              <a:rPr lang="en-US" dirty="0" smtClean="0"/>
              <a:t>Click icon to add video</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Standard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40" name="Rectangle 3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41" name="Freeform 4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42" name="Freeform 4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43" name="Freeform 4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44" name="Freeform 4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45" name="Freeform 4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46" name="Freeform 4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47" name="Freeform 4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48" name="Freeform 4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49" name="Freeform 4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50" name="Freeform 4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1" name="Freeform 5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52" name="Freeform 5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3" name="Freeform 5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1" name="Media Placeholder 20"/>
          <p:cNvSpPr>
            <a:spLocks noGrp="1"/>
          </p:cNvSpPr>
          <p:nvPr>
            <p:ph type="media" sz="quarter" idx="10" hasCustomPrompt="1"/>
          </p:nvPr>
        </p:nvSpPr>
        <p:spPr>
          <a:xfrm>
            <a:off x="2639917" y="778669"/>
            <a:ext cx="589788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a:solidFill>
                  <a:schemeClr val="lt1"/>
                </a:solidFill>
                <a:latin typeface="+mj-lt"/>
                <a:ea typeface="+mn-ea"/>
                <a:cs typeface="+mn-cs"/>
              </a:defRPr>
            </a:lvl1pPr>
          </a:lstStyle>
          <a:p>
            <a:r>
              <a:rPr lang="en-US" dirty="0" smtClean="0"/>
              <a:t>Click icon to add video</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Blank_gradient only">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Tree>
  </p:cSld>
  <p:clrMapOvr>
    <a:masterClrMapping/>
  </p:clrMapOvr>
  <p:transition>
    <p:wipe dir="r"/>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
        <p:nvSpPr>
          <p:cNvPr id="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5"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6"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Closing Slide_gree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700"/>
                                        <p:tgtEl>
                                          <p:spTgt spid="25"/>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700"/>
                                        <p:tgtEl>
                                          <p:spTgt spid="27"/>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700"/>
                                        <p:tgtEl>
                                          <p:spTgt spid="29"/>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700"/>
                                        <p:tgtEl>
                                          <p:spTgt spid="31"/>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700"/>
                                        <p:tgtEl>
                                          <p:spTgt spid="33"/>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700"/>
                                        <p:tgtEl>
                                          <p:spTgt spid="26"/>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700"/>
                                        <p:tgtEl>
                                          <p:spTgt spid="28"/>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700"/>
                                        <p:tgtEl>
                                          <p:spTgt spid="30"/>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700"/>
                                        <p:tgtEl>
                                          <p:spTgt spid="32"/>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25"/>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27"/>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29"/>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31"/>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33"/>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26"/>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28"/>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30"/>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32"/>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700"/>
                                        <p:tgtEl>
                                          <p:spTgt spid="22"/>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700"/>
                                        <p:tgtEl>
                                          <p:spTgt spid="20"/>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700"/>
                                        <p:tgtEl>
                                          <p:spTgt spid="24"/>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700"/>
                                        <p:tgtEl>
                                          <p:spTgt spid="21"/>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solid gradient">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ounded Rectangle 28"/>
          <p:cNvSpPr/>
          <p:nvPr/>
        </p:nvSpPr>
        <p:spPr>
          <a:xfrm>
            <a:off x="1823499" y="-3570592"/>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a:off x="0" y="-637720"/>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32" name="Rounded Rectangle 31"/>
          <p:cNvSpPr/>
          <p:nvPr/>
        </p:nvSpPr>
        <p:spPr>
          <a:xfrm>
            <a:off x="6585483" y="-291327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a:off x="8105451" y="569919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4" name="Rounded Rectangle 33"/>
          <p:cNvSpPr/>
          <p:nvPr/>
        </p:nvSpPr>
        <p:spPr>
          <a:xfrm rot="10800000">
            <a:off x="3036073" y="1516172"/>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smtClean="0"/>
              <a:t>Presentation Title Goes Here</a:t>
            </a:r>
            <a:endParaRPr lang="en-US" dirty="0"/>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37"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repeatCount="indefinite" accel="50000" decel="50000" autoRev="1" fill="remove" grpId="0" nodeType="withEffect">
                                  <p:stCondLst>
                                    <p:cond delay="1500"/>
                                  </p:stCondLst>
                                  <p:childTnLst>
                                    <p:animMotion origin="layout" path="M -2.77778E-6 -2.22045E-16 L -2.77778E-6 -1.425 " pathEditMode="fixed" rAng="0" ptsTypes="AA">
                                      <p:cBhvr>
                                        <p:cTn id="6" dur="4500" fill="hold"/>
                                        <p:tgtEl>
                                          <p:spTgt spid="33"/>
                                        </p:tgtEl>
                                        <p:attrNameLst>
                                          <p:attrName>ppt_x</p:attrName>
                                          <p:attrName>ppt_y</p:attrName>
                                        </p:attrNameLst>
                                      </p:cBhvr>
                                      <p:rCtr x="0" y="-712"/>
                                    </p:animMotion>
                                  </p:childTnLst>
                                </p:cTn>
                              </p:par>
                              <p:par>
                                <p:cTn id="7" presetID="42" presetClass="path" presetSubtype="0" repeatCount="indefinite" accel="50000" decel="50000" autoRev="1" fill="hold" grpId="0" nodeType="withEffect">
                                  <p:stCondLst>
                                    <p:cond delay="0"/>
                                  </p:stCondLst>
                                  <p:childTnLst>
                                    <p:animMotion origin="layout" path="M 3.05556E-6 -2.96296E-6 L 3.05556E-6 0.88611 " pathEditMode="fixed" rAng="0" ptsTypes="AA">
                                      <p:cBhvr>
                                        <p:cTn id="8" dur="4500" fill="hold"/>
                                        <p:tgtEl>
                                          <p:spTgt spid="32"/>
                                        </p:tgtEl>
                                        <p:attrNameLst>
                                          <p:attrName>ppt_x</p:attrName>
                                          <p:attrName>ppt_y</p:attrName>
                                        </p:attrNameLst>
                                      </p:cBhvr>
                                      <p:rCtr x="0" y="443"/>
                                    </p:animMotion>
                                  </p:childTnLst>
                                </p:cTn>
                              </p:par>
                              <p:par>
                                <p:cTn id="9" presetID="64" presetClass="path" presetSubtype="0" repeatCount="indefinite" accel="50000" decel="50000" autoRev="1" fill="hold" grpId="0" nodeType="withEffect">
                                  <p:stCondLst>
                                    <p:cond delay="1400"/>
                                  </p:stCondLst>
                                  <p:childTnLst>
                                    <p:animMotion origin="layout" path="M -2.5E-6 3.7037E-6 L -2.5E-6 -1.33195 " pathEditMode="fixed" rAng="0" ptsTypes="AA">
                                      <p:cBhvr>
                                        <p:cTn id="10" dur="4500" fill="hold"/>
                                        <p:tgtEl>
                                          <p:spTgt spid="34"/>
                                        </p:tgtEl>
                                        <p:attrNameLst>
                                          <p:attrName>ppt_x</p:attrName>
                                          <p:attrName>ppt_y</p:attrName>
                                        </p:attrNameLst>
                                      </p:cBhvr>
                                      <p:rCtr x="0" y="-666"/>
                                    </p:animMotion>
                                  </p:childTnLst>
                                </p:cTn>
                              </p:par>
                              <p:par>
                                <p:cTn id="11" presetID="64" presetClass="path" presetSubtype="0" repeatCount="indefinite" accel="50000" decel="50000" autoRev="1" fill="hold" grpId="0" nodeType="withEffect">
                                  <p:stCondLst>
                                    <p:cond delay="3600"/>
                                  </p:stCondLst>
                                  <p:childTnLst>
                                    <p:animMotion origin="layout" path="M -1.94444E-6 4.07407E-6 L -1.94444E-6 -1.42084 " pathEditMode="fixed" rAng="0" ptsTypes="AA">
                                      <p:cBhvr>
                                        <p:cTn id="12" dur="4500" fill="hold"/>
                                        <p:tgtEl>
                                          <p:spTgt spid="31"/>
                                        </p:tgtEl>
                                        <p:attrNameLst>
                                          <p:attrName>ppt_x</p:attrName>
                                          <p:attrName>ppt_y</p:attrName>
                                        </p:attrNameLst>
                                      </p:cBhvr>
                                      <p:rCtr x="0" y="-710"/>
                                    </p:animMotion>
                                  </p:childTnLst>
                                </p:cTn>
                              </p:par>
                              <p:par>
                                <p:cTn id="13" presetID="42" presetClass="path" presetSubtype="0" repeatCount="indefinite" accel="50000" decel="50000" autoRev="1" fill="hold" grpId="0" nodeType="withEffect">
                                  <p:stCondLst>
                                    <p:cond delay="900"/>
                                  </p:stCondLst>
                                  <p:childTnLst>
                                    <p:animMotion origin="layout" path="M 1.94444E-6 4.07407E-6 L 1.94444E-6 0.81944 " pathEditMode="fixed" rAng="0" ptsTypes="AA">
                                      <p:cBhvr>
                                        <p:cTn id="14" dur="4500" fill="hold"/>
                                        <p:tgtEl>
                                          <p:spTgt spid="30"/>
                                        </p:tgtEl>
                                        <p:attrNameLst>
                                          <p:attrName>ppt_x</p:attrName>
                                          <p:attrName>ppt_y</p:attrName>
                                        </p:attrNameLst>
                                      </p:cBhvr>
                                      <p:rCtr x="0" y="410"/>
                                    </p:animMotion>
                                  </p:childTnLst>
                                </p:cTn>
                              </p:par>
                              <p:par>
                                <p:cTn id="15" presetID="42" presetClass="path" presetSubtype="0" repeatCount="indefinite" accel="50000" decel="50000" autoRev="1" fill="hold" grpId="0" nodeType="withEffect">
                                  <p:stCondLst>
                                    <p:cond delay="2800"/>
                                  </p:stCondLst>
                                  <p:childTnLst>
                                    <p:animMotion origin="layout" path="M -3.61111E-6 2.59259E-6 L -3.61111E-6 1.19028 " pathEditMode="fixed" rAng="0" ptsTypes="AA">
                                      <p:cBhvr>
                                        <p:cTn id="16" dur="4500" fill="hold"/>
                                        <p:tgtEl>
                                          <p:spTgt spid="29"/>
                                        </p:tgtEl>
                                        <p:attrNameLst>
                                          <p:attrName>ppt_x</p:attrName>
                                          <p:attrName>ppt_y</p:attrName>
                                        </p:attrNameLst>
                                      </p:cBhvr>
                                      <p:rCtr x="0" y="5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Closing Slide-green thank you">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700"/>
                                        <p:tgtEl>
                                          <p:spTgt spid="25"/>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700"/>
                                        <p:tgtEl>
                                          <p:spTgt spid="26"/>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700"/>
                                        <p:tgtEl>
                                          <p:spTgt spid="27"/>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700"/>
                                        <p:tgtEl>
                                          <p:spTgt spid="28"/>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700"/>
                                        <p:tgtEl>
                                          <p:spTgt spid="29"/>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700"/>
                                        <p:tgtEl>
                                          <p:spTgt spid="30"/>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700"/>
                                        <p:tgtEl>
                                          <p:spTgt spid="31"/>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700"/>
                                        <p:tgtEl>
                                          <p:spTgt spid="32"/>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700"/>
                                        <p:tgtEl>
                                          <p:spTgt spid="33"/>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25"/>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27"/>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29"/>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31"/>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33"/>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26"/>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28"/>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30"/>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32"/>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700"/>
                                        <p:tgtEl>
                                          <p:spTgt spid="22"/>
                                        </p:tgtEl>
                                      </p:cBhvr>
                                    </p:animEffect>
                                  </p:childTnLst>
                                </p:cTn>
                              </p:par>
                              <p:par>
                                <p:cTn id="62" presetID="10" presetClass="entr" presetSubtype="0" fill="hold" grpId="0" nodeType="withEffect">
                                  <p:stCondLst>
                                    <p:cond delay="10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700"/>
                                        <p:tgtEl>
                                          <p:spTgt spid="20"/>
                                        </p:tgtEl>
                                      </p:cBhvr>
                                    </p:animEffect>
                                  </p:childTnLst>
                                </p:cTn>
                              </p:par>
                              <p:par>
                                <p:cTn id="65" presetID="10" presetClass="entr" presetSubtype="0" fill="hold" grpId="0" nodeType="withEffect">
                                  <p:stCondLst>
                                    <p:cond delay="20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700"/>
                                        <p:tgtEl>
                                          <p:spTgt spid="24"/>
                                        </p:tgtEl>
                                      </p:cBhvr>
                                    </p:animEffect>
                                  </p:childTnLst>
                                </p:cTn>
                              </p:par>
                              <p:par>
                                <p:cTn id="68" presetID="10" presetClass="entr" presetSubtype="0" fill="hold" grpId="0" nodeType="withEffect">
                                  <p:stCondLst>
                                    <p:cond delay="30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700"/>
                                        <p:tgtEl>
                                          <p:spTgt spid="21"/>
                                        </p:tgtEl>
                                      </p:cBhvr>
                                    </p:animEffect>
                                  </p:childTnLst>
                                </p:cTn>
                              </p:par>
                              <p:par>
                                <p:cTn id="71" presetID="10" presetClass="entr" presetSubtype="0" fill="hold" grpId="0" nodeType="withEffect">
                                  <p:stCondLst>
                                    <p:cond delay="40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Closing Slide-red">
    <p:spTree>
      <p:nvGrpSpPr>
        <p:cNvPr id="1" name=""/>
        <p:cNvGrpSpPr/>
        <p:nvPr/>
      </p:nvGrpSpPr>
      <p:grpSpPr>
        <a:xfrm>
          <a:off x="0" y="0"/>
          <a:ext cx="0" cy="0"/>
          <a:chOff x="0" y="0"/>
          <a:chExt cx="0" cy="0"/>
        </a:xfrm>
      </p:grpSpPr>
      <p:pic>
        <p:nvPicPr>
          <p:cNvPr id="20" name="Picture 19"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4" name="Rectangle 3"/>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5" name="Freeform 4"/>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6" name="Freeform 5"/>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7" name="Freeform 6"/>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8" name="Freeform 7"/>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9" name="Freeform 8"/>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0" name="Freeform 9"/>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1" name="Freeform 10"/>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2" name="Freeform 11"/>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4" name="Freeform 13"/>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5" name="Freeform 14"/>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6" name="Freeform 15"/>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7" name="Freeform 16"/>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8" name="Freeform 17"/>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700"/>
                                        <p:tgtEl>
                                          <p:spTgt spid="20"/>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00"/>
                                        <p:tgtEl>
                                          <p:spTgt spid="9"/>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700"/>
                                        <p:tgtEl>
                                          <p:spTgt spid="11"/>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700"/>
                                        <p:tgtEl>
                                          <p:spTgt spid="14"/>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700"/>
                                        <p:tgtEl>
                                          <p:spTgt spid="16"/>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700"/>
                                        <p:tgtEl>
                                          <p:spTgt spid="18"/>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700"/>
                                        <p:tgtEl>
                                          <p:spTgt spid="10"/>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700"/>
                                        <p:tgtEl>
                                          <p:spTgt spid="12"/>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700"/>
                                        <p:tgtEl>
                                          <p:spTgt spid="15"/>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700"/>
                                        <p:tgtEl>
                                          <p:spTgt spid="17"/>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9"/>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11"/>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14"/>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16"/>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18"/>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10"/>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12"/>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15"/>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17"/>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700"/>
                                        <p:tgtEl>
                                          <p:spTgt spid="6"/>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4"/>
                                        </p:tgtEl>
                                        <p:attrNameLst>
                                          <p:attrName>style.visibility</p:attrName>
                                        </p:attrNameLst>
                                      </p:cBhvr>
                                      <p:to>
                                        <p:strVal val="visible"/>
                                      </p:to>
                                    </p:set>
                                    <p:animEffect transition="in" filter="fade">
                                      <p:cBhvr>
                                        <p:cTn id="60" dur="700"/>
                                        <p:tgtEl>
                                          <p:spTgt spid="4"/>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700"/>
                                        <p:tgtEl>
                                          <p:spTgt spid="8"/>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700"/>
                                        <p:tgtEl>
                                          <p:spTgt spid="5"/>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9" grpId="1" animBg="1"/>
      <p:bldP spid="10" grpId="0" animBg="1"/>
      <p:bldP spid="10" grpId="1" animBg="1"/>
      <p:bldP spid="11" grpId="0" animBg="1"/>
      <p:bldP spid="11" grpId="1" animBg="1"/>
      <p:bldP spid="12" grpId="0" animBg="1"/>
      <p:bldP spid="12"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Closing Slide-red thank you">
    <p:spTree>
      <p:nvGrpSpPr>
        <p:cNvPr id="1" name=""/>
        <p:cNvGrpSpPr/>
        <p:nvPr/>
      </p:nvGrpSpPr>
      <p:grpSpPr>
        <a:xfrm>
          <a:off x="0" y="0"/>
          <a:ext cx="0" cy="0"/>
          <a:chOff x="0" y="0"/>
          <a:chExt cx="0" cy="0"/>
        </a:xfrm>
      </p:grpSpPr>
      <p:pic>
        <p:nvPicPr>
          <p:cNvPr id="18" name="Picture 17"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sp>
        <p:nvSpPr>
          <p:cNvPr id="19" name="Rectangle 18"/>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35" name="Freeform 34"/>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6" name="Freeform 35"/>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7" name="Freeform 36"/>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38" name="Freeform 37"/>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9" name="Freeform 38"/>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0" name="Freeform 39"/>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1" name="Freeform 40"/>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2" name="Freeform 41"/>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3" name="Freeform 42"/>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4" name="Freeform 43"/>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5" name="Freeform 44"/>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6" name="Freeform 45"/>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7" name="Freeform 46"/>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700"/>
                                        <p:tgtEl>
                                          <p:spTgt spid="18"/>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700"/>
                                        <p:tgtEl>
                                          <p:spTgt spid="39"/>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700"/>
                                        <p:tgtEl>
                                          <p:spTgt spid="40"/>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700"/>
                                        <p:tgtEl>
                                          <p:spTgt spid="41"/>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700"/>
                                        <p:tgtEl>
                                          <p:spTgt spid="42"/>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700"/>
                                        <p:tgtEl>
                                          <p:spTgt spid="43"/>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700"/>
                                        <p:tgtEl>
                                          <p:spTgt spid="44"/>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700"/>
                                        <p:tgtEl>
                                          <p:spTgt spid="45"/>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700"/>
                                        <p:tgtEl>
                                          <p:spTgt spid="46"/>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700"/>
                                        <p:tgtEl>
                                          <p:spTgt spid="47"/>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39"/>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41"/>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43"/>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45"/>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47"/>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40"/>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42"/>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44"/>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46"/>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700"/>
                                        <p:tgtEl>
                                          <p:spTgt spid="36"/>
                                        </p:tgtEl>
                                      </p:cBhvr>
                                    </p:animEffect>
                                  </p:childTnLst>
                                </p:cTn>
                              </p:par>
                              <p:par>
                                <p:cTn id="62" presetID="10" presetClass="entr" presetSubtype="0" fill="hold" nodeType="withEffect">
                                  <p:stCondLst>
                                    <p:cond delay="10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700"/>
                                        <p:tgtEl>
                                          <p:spTgt spid="19"/>
                                        </p:tgtEl>
                                      </p:cBhvr>
                                    </p:animEffect>
                                  </p:childTnLst>
                                </p:cTn>
                              </p:par>
                              <p:par>
                                <p:cTn id="65" presetID="10" presetClass="entr" presetSubtype="0" fill="hold" nodeType="withEffect">
                                  <p:stCondLst>
                                    <p:cond delay="20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700"/>
                                        <p:tgtEl>
                                          <p:spTgt spid="38"/>
                                        </p:tgtEl>
                                      </p:cBhvr>
                                    </p:animEffect>
                                  </p:childTnLst>
                                </p:cTn>
                              </p:par>
                              <p:par>
                                <p:cTn id="68" presetID="10" presetClass="entr" presetSubtype="0" fill="hold" nodeType="withEffect">
                                  <p:stCondLst>
                                    <p:cond delay="3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700"/>
                                        <p:tgtEl>
                                          <p:spTgt spid="35"/>
                                        </p:tgtEl>
                                      </p:cBhvr>
                                    </p:animEffect>
                                  </p:childTnLst>
                                </p:cTn>
                              </p:par>
                              <p:par>
                                <p:cTn id="71" presetID="10" presetClass="entr" presetSubtype="0" fill="hold" nodeType="withEffect">
                                  <p:stCondLst>
                                    <p:cond delay="40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7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6/14/2017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35135193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6/14/2017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19344405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8FBB03F-D8D2-42A6-A58D-7D8F6A87CB76}" type="datetimeFigureOut">
              <a:rPr lang="en-US" smtClean="0"/>
              <a:t>6/14/2017</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C32D26E-CBA3-49ED-AC2C-4C0B62A668A5}"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FBB03F-D8D2-42A6-A58D-7D8F6A87CB76}" type="datetimeFigureOut">
              <a:rPr lang="en-US" smtClean="0"/>
              <a:t>6/14/2017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32D26E-CBA3-49ED-AC2C-4C0B62A668A5}" type="slidenum">
              <a:rPr lang="en-US" smtClean="0"/>
              <a:t>‹#›</a:t>
            </a:fld>
            <a:endParaRPr lang="en-US"/>
          </a:p>
        </p:txBody>
      </p:sp>
      <p:sp>
        <p:nvSpPr>
          <p:cNvPr id="7" name="Title 6"/>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6/14/2017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8E80666-FB37-4B36-9149-507F3B0178E3}" type="datetimeFigureOut">
              <a:rPr lang="en-US" smtClean="0"/>
              <a:pPr/>
              <a:t>6/14/2017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8E80666-FB37-4B36-9149-507F3B0178E3}" type="datetimeFigureOut">
              <a:rPr lang="en-US" smtClean="0"/>
              <a:pPr/>
              <a:t>6/14/2017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1_Title Slide solid gradient_static">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7" name="Rounded Rectangle 36"/>
          <p:cNvSpPr/>
          <p:nvPr/>
        </p:nvSpPr>
        <p:spPr>
          <a:xfrm>
            <a:off x="1823499" y="3308943"/>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a:off x="0" y="1236689"/>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40" name="Rounded Rectangle 39"/>
          <p:cNvSpPr/>
          <p:nvPr/>
        </p:nvSpPr>
        <p:spPr>
          <a:xfrm>
            <a:off x="6585483" y="-205602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a:off x="8105451" y="278378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a:off x="3036073" y="174390"/>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smtClean="0"/>
              <a:t>Presentation Title Goes Here</a:t>
            </a:r>
            <a:endParaRPr lang="en-US" dirty="0"/>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2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8E80666-FB37-4B36-9149-507F3B0178E3}" type="datetimeFigureOut">
              <a:rPr lang="en-US" smtClean="0"/>
              <a:pPr/>
              <a:t>6/14/2017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E63A33-8271-4DD0-9C48-789913D7C115}" type="slidenum">
              <a:rPr lang="en-US" smtClean="0"/>
              <a:pPr/>
              <a:t>‹#›</a:t>
            </a:fld>
            <a:endParaRPr lang="en-US"/>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E80666-FB37-4B36-9149-507F3B0178E3}" type="datetimeFigureOut">
              <a:rPr lang="en-US" smtClean="0"/>
              <a:pPr/>
              <a:t>6/14/2017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ransition>
    <p:wipe dir="r"/>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28E80666-FB37-4B36-9149-507F3B0178E3}" type="datetimeFigureOut">
              <a:rPr lang="en-US" smtClean="0"/>
              <a:pPr/>
              <a:t>6/14/2017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8E80666-FB37-4B36-9149-507F3B0178E3}" type="datetimeFigureOut">
              <a:rPr lang="en-US" smtClean="0"/>
              <a:pPr/>
              <a:t>6/14/2017</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7E63A33-8271-4DD0-9C48-789913D7C115}"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6/14/2017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6/14/2017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Segue">
    <p:spTree>
      <p:nvGrpSpPr>
        <p:cNvPr id="1" name=""/>
        <p:cNvGrpSpPr/>
        <p:nvPr/>
      </p:nvGrpSpPr>
      <p:grpSpPr>
        <a:xfrm>
          <a:off x="0" y="0"/>
          <a:ext cx="0" cy="0"/>
          <a:chOff x="0" y="0"/>
          <a:chExt cx="0" cy="0"/>
        </a:xfrm>
      </p:grpSpPr>
      <p:pic>
        <p:nvPicPr>
          <p:cNvPr id="1026" name="Picture 2" descr="C:\Documents and Settings\contractor\Desktop\Pattern_Half_Page.png"/>
          <p:cNvPicPr>
            <a:picLocks noChangeAspect="1" noChangeArrowheads="1"/>
          </p:cNvPicPr>
          <p:nvPr/>
        </p:nvPicPr>
        <p:blipFill>
          <a:blip r:embed="rId2" cstate="print"/>
          <a:srcRect/>
          <a:stretch>
            <a:fillRect/>
          </a:stretch>
        </p:blipFill>
        <p:spPr bwMode="auto">
          <a:xfrm>
            <a:off x="333375" y="3102726"/>
            <a:ext cx="8477250" cy="3438525"/>
          </a:xfrm>
          <a:prstGeom prst="rect">
            <a:avLst/>
          </a:prstGeom>
          <a:noFill/>
        </p:spPr>
      </p:pic>
      <p:sp>
        <p:nvSpPr>
          <p:cNvPr id="26" name="Rectangle 25"/>
          <p:cNvSpPr/>
          <p:nvPr/>
        </p:nvSpPr>
        <p:spPr>
          <a:xfrm>
            <a:off x="217357" y="3020518"/>
            <a:ext cx="8694295" cy="33577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21393" y="399143"/>
            <a:ext cx="8112125" cy="2407042"/>
          </a:xfrm>
        </p:spPr>
        <p:txBody>
          <a:bodyPr/>
          <a:lstStyle>
            <a:lvl1pPr algn="l" defTabSz="914400" rtl="0" eaLnBrk="1" latinLnBrk="0" hangingPunct="1">
              <a:lnSpc>
                <a:spcPct val="85000"/>
              </a:lnSpc>
              <a:spcBef>
                <a:spcPct val="0"/>
              </a:spcBef>
              <a:buNone/>
              <a:defRPr lang="en-US" sz="5400" b="0" kern="1200" spc="-15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47"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 cstate="print"/>
          <a:stretch>
            <a:fillRect/>
          </a:stretch>
        </p:blipFill>
        <p:spPr>
          <a:xfrm>
            <a:off x="333375" y="6378339"/>
            <a:ext cx="8477250" cy="162912"/>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withEffect">
                                  <p:stCondLst>
                                    <p:cond delay="0"/>
                                  </p:stCondLst>
                                  <p:childTnLst>
                                    <p:animMotion origin="layout" path="M -1.94444E-6 4.81481E-6 L -1.94444E-6 -0.48102 " pathEditMode="relative" rAng="0" ptsTypes="AA">
                                      <p:cBhvr>
                                        <p:cTn id="6" dur="1600" fill="hold"/>
                                        <p:tgtEl>
                                          <p:spTgt spid="26"/>
                                        </p:tgtEl>
                                        <p:attrNameLst>
                                          <p:attrName>ppt_x</p:attrName>
                                          <p:attrName>ppt_y</p:attrName>
                                        </p:attrNameLst>
                                      </p:cBhvr>
                                      <p:rCtr x="0" y="-241"/>
                                    </p:animMotion>
                                  </p:childTnLst>
                                </p:cTn>
                              </p:par>
                              <p:par>
                                <p:cTn id="7" presetID="10" presetClass="entr" presetSubtype="0" fill="hold" grpId="0" nodeType="withEffect">
                                  <p:stCondLst>
                                    <p:cond delay="110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39713" y="1344168"/>
            <a:ext cx="8578850" cy="4965192"/>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ullet_Heavy Tex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noChangeAspect="1"/>
          </p:cNvSpPr>
          <p:nvPr>
            <p:ph type="body" sz="quarter" idx="10"/>
          </p:nvPr>
        </p:nvSpPr>
        <p:spPr>
          <a:xfrm>
            <a:off x="239713"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4706781"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Bullet with pull quote">
    <p:spTree>
      <p:nvGrpSpPr>
        <p:cNvPr id="1" name=""/>
        <p:cNvGrpSpPr/>
        <p:nvPr/>
      </p:nvGrpSpPr>
      <p:grpSpPr>
        <a:xfrm>
          <a:off x="0" y="0"/>
          <a:ext cx="0" cy="0"/>
          <a:chOff x="0" y="0"/>
          <a:chExt cx="0" cy="0"/>
        </a:xfrm>
      </p:grpSpPr>
      <p:sp>
        <p:nvSpPr>
          <p:cNvPr id="15" name="Rounded Rectangle 14"/>
          <p:cNvSpPr/>
          <p:nvPr/>
        </p:nvSpPr>
        <p:spPr>
          <a:xfrm>
            <a:off x="4984231" y="1411242"/>
            <a:ext cx="3759720" cy="4793993"/>
          </a:xfrm>
          <a:prstGeom prst="roundRect">
            <a:avLst>
              <a:gd name="adj" fmla="val 0"/>
            </a:avLst>
          </a:prstGeom>
          <a:gradFill flip="none" rotWithShape="1">
            <a:gsLst>
              <a:gs pos="0">
                <a:srgbClr val="E2F4FA"/>
              </a:gs>
              <a:gs pos="47000">
                <a:schemeClr val="bg1"/>
              </a:gs>
              <a:gs pos="100000">
                <a:srgbClr val="E2F4FA"/>
              </a:gs>
            </a:gsLst>
            <a:lin ang="2700000" scaled="1"/>
            <a:tileRect/>
          </a:gra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ext Placeholder 3"/>
          <p:cNvSpPr>
            <a:spLocks noGrp="1"/>
          </p:cNvSpPr>
          <p:nvPr>
            <p:ph type="body" sz="quarter" idx="10"/>
          </p:nvPr>
        </p:nvSpPr>
        <p:spPr>
          <a:xfrm>
            <a:off x="239713" y="1339745"/>
            <a:ext cx="4103687" cy="4965700"/>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Text Placeholder 11"/>
          <p:cNvSpPr>
            <a:spLocks noGrp="1"/>
          </p:cNvSpPr>
          <p:nvPr>
            <p:ph type="body" sz="quarter" idx="11" hasCustomPrompt="1"/>
          </p:nvPr>
        </p:nvSpPr>
        <p:spPr>
          <a:xfrm>
            <a:off x="5221224" y="1747683"/>
            <a:ext cx="3236976" cy="646331"/>
          </a:xfrm>
        </p:spPr>
        <p:txBody>
          <a:bodyPr>
            <a:spAutoFit/>
          </a:bodyPr>
          <a:lstStyle>
            <a:lvl1pPr marL="114300" indent="-114300" algn="l" defTabSz="914400" rtl="0" eaLnBrk="1" latinLnBrk="0" hangingPunct="1">
              <a:lnSpc>
                <a:spcPct val="90000"/>
              </a:lnSpc>
              <a:spcBef>
                <a:spcPts val="0"/>
              </a:spcBef>
              <a:buNone/>
              <a:defRPr lang="en-US" sz="2000" kern="1200" dirty="0" smtClean="0">
                <a:gradFill>
                  <a:gsLst>
                    <a:gs pos="0">
                      <a:schemeClr val="tx1"/>
                    </a:gs>
                    <a:gs pos="47000">
                      <a:schemeClr val="accent2"/>
                    </a:gs>
                    <a:gs pos="100000">
                      <a:schemeClr val="accent4"/>
                    </a:gs>
                  </a:gsLst>
                  <a:lin ang="3600000" scaled="0"/>
                </a:gradFill>
                <a:latin typeface="+mj-lt"/>
                <a:ea typeface="+mn-ea"/>
                <a:cs typeface="+mn-cs"/>
              </a:defRPr>
            </a:lvl1pPr>
            <a:lvl2pPr marL="114300" indent="-114300" algn="l" defTabSz="914400" rtl="0" eaLnBrk="1" latinLnBrk="0" hangingPunct="1">
              <a:defRPr lang="en-US" sz="2000" kern="1200" dirty="0" smtClean="0">
                <a:solidFill>
                  <a:schemeClr val="accent2"/>
                </a:solidFill>
                <a:latin typeface="Ciscolight" pitchFamily="2" charset="0"/>
                <a:ea typeface="+mn-ea"/>
                <a:cs typeface="+mn-cs"/>
              </a:defRPr>
            </a:lvl2pPr>
            <a:lvl3pPr marL="114300" indent="-114300" algn="l" defTabSz="914400" rtl="0" eaLnBrk="1" latinLnBrk="0" hangingPunct="1">
              <a:defRPr lang="en-US" sz="2000" kern="1200" dirty="0" smtClean="0">
                <a:solidFill>
                  <a:schemeClr val="accent2"/>
                </a:solidFill>
                <a:latin typeface="Ciscolight" pitchFamily="2" charset="0"/>
                <a:ea typeface="+mn-ea"/>
                <a:cs typeface="+mn-cs"/>
              </a:defRPr>
            </a:lvl3pPr>
            <a:lvl4pPr marL="114300" indent="-114300" algn="l" defTabSz="914400" rtl="0" eaLnBrk="1" latinLnBrk="0" hangingPunct="1">
              <a:defRPr lang="en-US" sz="2000" kern="1200" dirty="0" smtClean="0">
                <a:solidFill>
                  <a:schemeClr val="accent2"/>
                </a:solidFill>
                <a:latin typeface="Ciscolight" pitchFamily="2" charset="0"/>
                <a:ea typeface="+mn-ea"/>
                <a:cs typeface="+mn-cs"/>
              </a:defRPr>
            </a:lvl4pPr>
            <a:lvl5pPr marL="114300" indent="-114300" algn="l" defTabSz="914400" rtl="0" eaLnBrk="1" latinLnBrk="0" hangingPunct="1">
              <a:defRPr lang="en-US" sz="2000" kern="1200" dirty="0" smtClean="0">
                <a:solidFill>
                  <a:schemeClr val="accent2"/>
                </a:solidFill>
                <a:latin typeface="Ciscolight" pitchFamily="2" charset="0"/>
                <a:ea typeface="+mn-ea"/>
                <a:cs typeface="+mn-cs"/>
              </a:defRPr>
            </a:lvl5pPr>
          </a:lstStyle>
          <a:p>
            <a:pPr lvl="0"/>
            <a:r>
              <a:rPr lang="en-US" dirty="0" smtClean="0"/>
              <a:t>“This is the sample </a:t>
            </a:r>
            <a:br>
              <a:rPr lang="en-US" dirty="0" smtClean="0"/>
            </a:br>
            <a:r>
              <a:rPr lang="en-US" dirty="0" smtClean="0"/>
              <a:t>pull quote.”</a:t>
            </a:r>
          </a:p>
        </p:txBody>
      </p:sp>
      <p:sp>
        <p:nvSpPr>
          <p:cNvPr id="11"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C0C0C0"/>
                </a:solidFill>
                <a:latin typeface="+mj-lt"/>
                <a:ea typeface="+mn-ea"/>
                <a:cs typeface="+mn-cs"/>
              </a:rPr>
              <a:t>© 2010 Cisco and/or its affiliates. All rights reserved.</a:t>
            </a:r>
            <a:endParaRPr lang="en-US" sz="600" kern="1200" dirty="0">
              <a:solidFill>
                <a:srgbClr val="C0C0C0"/>
              </a:solidFill>
              <a:latin typeface="+mj-lt"/>
              <a:ea typeface="+mn-ea"/>
              <a:cs typeface="+mn-cs"/>
            </a:endParaRPr>
          </a:p>
        </p:txBody>
      </p:sp>
      <p:sp>
        <p:nvSpPr>
          <p:cNvPr id="1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21" name="Picture 20" descr="verticalbar.png"/>
          <p:cNvPicPr>
            <a:picLocks noChangeAspect="1"/>
          </p:cNvPicPr>
          <p:nvPr/>
        </p:nvPicPr>
        <p:blipFill>
          <a:blip r:embed="rId2" cstate="print"/>
          <a:stretch>
            <a:fillRect/>
          </a:stretch>
        </p:blipFill>
        <p:spPr>
          <a:xfrm>
            <a:off x="4948236" y="1335313"/>
            <a:ext cx="83809" cy="4961463"/>
          </a:xfrm>
          <a:prstGeom prst="rect">
            <a:avLst/>
          </a:prstGeom>
        </p:spPr>
      </p:pic>
      <p:sp>
        <p:nvSpPr>
          <p:cNvPr id="13"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6" name="Title 15"/>
          <p:cNvSpPr>
            <a:spLocks noGrp="1"/>
          </p:cNvSpPr>
          <p:nvPr>
            <p:ph type="title"/>
          </p:nvPr>
        </p:nvSpPr>
        <p:spPr/>
        <p:txBody>
          <a:bodyPr/>
          <a:lstStyle/>
          <a:p>
            <a:r>
              <a:rPr lang="en-US" smtClean="0"/>
              <a:t>Click to edit Master title style</a:t>
            </a:r>
            <a:endParaRPr lang="en-US"/>
          </a:p>
        </p:txBody>
      </p:sp>
      <p:sp>
        <p:nvSpPr>
          <p:cNvPr id="20" name="Text Placeholder 19"/>
          <p:cNvSpPr>
            <a:spLocks noGrp="1"/>
          </p:cNvSpPr>
          <p:nvPr>
            <p:ph type="body" sz="quarter" idx="14" hasCustomPrompt="1"/>
          </p:nvPr>
        </p:nvSpPr>
        <p:spPr>
          <a:xfrm>
            <a:off x="5334000" y="4876800"/>
            <a:ext cx="3200400" cy="457200"/>
          </a:xfrm>
        </p:spPr>
        <p:txBody>
          <a:bodyPr anchor="t">
            <a:noAutofit/>
          </a:bodyPr>
          <a:lstStyle>
            <a:lvl1pPr marL="0" indent="0">
              <a:buFontTx/>
              <a:buNone/>
              <a:defRPr sz="1600">
                <a:solidFill>
                  <a:schemeClr val="bg2">
                    <a:lumMod val="50000"/>
                  </a:schemeClr>
                </a:solidFill>
              </a:defRPr>
            </a:lvl1pPr>
          </a:lstStyle>
          <a:p>
            <a:pPr lvl="0"/>
            <a:r>
              <a:rPr lang="en-US" dirty="0" smtClean="0"/>
              <a:t>Source Name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ullet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defRPr>
                <a:gradFill>
                  <a:gsLst>
                    <a:gs pos="0">
                      <a:schemeClr val="tx1"/>
                    </a:gs>
                    <a:gs pos="44000">
                      <a:srgbClr val="01BBBB"/>
                    </a:gs>
                    <a:gs pos="100000">
                      <a:schemeClr val="accent4"/>
                    </a:gs>
                  </a:gsLst>
                  <a:lin ang="4800000" scaled="0"/>
                </a:gradFill>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7.jpe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2.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9702" y="432215"/>
            <a:ext cx="8588861" cy="838200"/>
          </a:xfrm>
          <a:prstGeom prst="rect">
            <a:avLst/>
          </a:prstGeom>
        </p:spPr>
        <p:txBody>
          <a:bodyPr vert="horz" lIns="82296" tIns="45720" rIns="82296" bIns="45720" rtlCol="0" anchor="b" anchorCtr="0">
            <a:noAutofit/>
          </a:bodyPr>
          <a:lstStyle/>
          <a:p>
            <a:r>
              <a:rPr lang="en-US" dirty="0" smtClean="0"/>
              <a:t>Slide Title Goes Here</a:t>
            </a:r>
            <a:endParaRPr lang="en-US" dirty="0"/>
          </a:p>
        </p:txBody>
      </p:sp>
      <p:sp>
        <p:nvSpPr>
          <p:cNvPr id="3" name="Text Placeholder 2"/>
          <p:cNvSpPr>
            <a:spLocks noGrp="1"/>
          </p:cNvSpPr>
          <p:nvPr>
            <p:ph type="body" idx="1"/>
          </p:nvPr>
        </p:nvSpPr>
        <p:spPr>
          <a:xfrm>
            <a:off x="229701" y="1339745"/>
            <a:ext cx="8551441" cy="4965699"/>
          </a:xfrm>
          <a:prstGeom prst="rect">
            <a:avLst/>
          </a:prstGeom>
        </p:spPr>
        <p:txBody>
          <a:bodyPr vert="horz" lIns="91440" tIns="45720" rIns="91440" bIns="45720" rtlCol="0">
            <a:normAutofit/>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6" cstate="print"/>
          <a:stretch>
            <a:fillRect/>
          </a:stretch>
        </p:blipFill>
        <p:spPr>
          <a:xfrm>
            <a:off x="333375" y="6378339"/>
            <a:ext cx="8477250" cy="16291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Lst>
  <p:transition>
    <p:wipe dir="r"/>
  </p:transition>
  <p:timing>
    <p:tnLst>
      <p:par>
        <p:cTn id="1" dur="indefinite" restart="never" nodeType="tmRoot"/>
      </p:par>
    </p:tnLst>
  </p:timing>
  <p:txStyles>
    <p:title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p:titleStyle>
    <p:bodyStyle>
      <a:lvl1pPr marL="228600" indent="-228600" algn="l" defTabSz="914400" rtl="0" eaLnBrk="1" latinLnBrk="0" hangingPunct="1">
        <a:lnSpc>
          <a:spcPct val="95000"/>
        </a:lnSpc>
        <a:spcBef>
          <a:spcPts val="1440"/>
        </a:spcBef>
        <a:buClr>
          <a:schemeClr val="tx2"/>
        </a:buClr>
        <a:buSzPct val="90000"/>
        <a:buFont typeface="Arial" pitchFamily="34" charset="0"/>
        <a:buChar char="•"/>
        <a:tabLst/>
        <a:defRPr lang="en-US" sz="2000" kern="1200" dirty="0" smtClean="0">
          <a:solidFill>
            <a:srgbClr val="546568"/>
          </a:solidFill>
          <a:latin typeface="+mj-lt"/>
          <a:ea typeface="+mn-ea"/>
          <a:cs typeface="+mn-cs"/>
        </a:defRPr>
      </a:lvl1pPr>
      <a:lvl2pPr marL="406400" indent="0" algn="l" defTabSz="914400" rtl="0" eaLnBrk="1" latinLnBrk="0" hangingPunct="1">
        <a:lnSpc>
          <a:spcPct val="95000"/>
        </a:lnSpc>
        <a:spcBef>
          <a:spcPts val="840"/>
        </a:spcBef>
        <a:buClr>
          <a:schemeClr val="tx2"/>
        </a:buClr>
        <a:buFontTx/>
        <a:buNone/>
        <a:defRPr lang="en-US" sz="1800" kern="1200" dirty="0" smtClean="0">
          <a:solidFill>
            <a:srgbClr val="546568"/>
          </a:solidFill>
          <a:latin typeface="+mj-lt"/>
          <a:ea typeface="+mn-ea"/>
          <a:cs typeface="+mn-cs"/>
        </a:defRPr>
      </a:lvl2pPr>
      <a:lvl3pPr marL="571500" indent="-1588" algn="l" defTabSz="914400" rtl="0" eaLnBrk="1" latinLnBrk="0" hangingPunct="1">
        <a:lnSpc>
          <a:spcPct val="95000"/>
        </a:lnSpc>
        <a:spcBef>
          <a:spcPts val="840"/>
        </a:spcBef>
        <a:buFont typeface="Arial" pitchFamily="34" charset="0"/>
        <a:buNone/>
        <a:defRPr lang="en-US" sz="1600" kern="1200" dirty="0" smtClean="0">
          <a:solidFill>
            <a:srgbClr val="546568"/>
          </a:solidFill>
          <a:latin typeface="+mj-lt"/>
          <a:ea typeface="+mn-ea"/>
          <a:cs typeface="+mn-cs"/>
        </a:defRPr>
      </a:lvl3pPr>
      <a:lvl4pPr marL="688975" indent="0" algn="l" defTabSz="914400" rtl="0" eaLnBrk="1" latinLnBrk="0" hangingPunct="1">
        <a:lnSpc>
          <a:spcPct val="95000"/>
        </a:lnSpc>
        <a:spcBef>
          <a:spcPts val="840"/>
        </a:spcBef>
        <a:buFont typeface="Arial" pitchFamily="34" charset="0"/>
        <a:buNone/>
        <a:defRPr lang="en-US" sz="1400" kern="1200" dirty="0" smtClean="0">
          <a:solidFill>
            <a:srgbClr val="546568"/>
          </a:solidFill>
          <a:latin typeface="+mj-lt"/>
          <a:ea typeface="+mn-ea"/>
          <a:cs typeface="+mn-cs"/>
        </a:defRPr>
      </a:lvl4pPr>
      <a:lvl5pPr marL="801688" indent="0" algn="l" defTabSz="914400" rtl="0" eaLnBrk="1" latinLnBrk="0" hangingPunct="1">
        <a:lnSpc>
          <a:spcPct val="95000"/>
        </a:lnSpc>
        <a:spcBef>
          <a:spcPts val="840"/>
        </a:spcBef>
        <a:buFont typeface="Arial" pitchFamily="34" charset="0"/>
        <a:buNone/>
        <a:defRPr lang="en-US" sz="1400" kern="1200" dirty="0">
          <a:solidFill>
            <a:srgbClr val="546568"/>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eaLnBrk="1" latinLnBrk="0" hangingPunct="1"/>
            <a:fld id="{544213AF-26F6-41FA-8D85-E2C5388D6E58}" type="datetimeFigureOut">
              <a:rPr lang="en-US" smtClean="0"/>
              <a:pPr eaLnBrk="1" latinLnBrk="0" hangingPunct="1"/>
              <a:t>6/14/2017</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5BBC35B-A44B-4119-B8DA-DE9E3DFADA20}" type="slidenum">
              <a:rPr kumimoji="0" lang="en-US" smtClean="0"/>
              <a:pPr eaLnBrk="1" latinLnBrk="0" hangingPunct="1"/>
              <a:t>‹#›</a:t>
            </a:fld>
            <a:endParaRPr kumimoji="0" lang="en-US" sz="1000" b="0">
              <a:solidFill>
                <a:schemeClr val="tx1"/>
              </a:solidFill>
            </a:endParaRPr>
          </a:p>
        </p:txBody>
      </p:sp>
    </p:spTree>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ransition>
    <p:wipe dir="r"/>
  </p:transition>
  <p:timing>
    <p:tnLst>
      <p:par>
        <p:cTn id="1" dur="indefinite" restart="never" nodeType="tmRoot"/>
      </p:par>
    </p:tnLst>
  </p:timing>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3090672"/>
          </a:xfrm>
        </p:spPr>
        <p:txBody>
          <a:bodyPr/>
          <a:lstStyle/>
          <a:p>
            <a:r>
              <a:rPr lang="en-US" dirty="0" smtClean="0"/>
              <a:t>We have defined and formatted the SFRs to support NTPv4 as a reliable time source.</a:t>
            </a:r>
          </a:p>
          <a:p>
            <a:r>
              <a:rPr lang="en-US" dirty="0" smtClean="0"/>
              <a:t>Assurance Activities have been drafted</a:t>
            </a:r>
          </a:p>
          <a:p>
            <a:endParaRPr lang="en-US" dirty="0"/>
          </a:p>
        </p:txBody>
      </p:sp>
      <p:sp>
        <p:nvSpPr>
          <p:cNvPr id="3" name="Title 2"/>
          <p:cNvSpPr>
            <a:spLocks noGrp="1"/>
          </p:cNvSpPr>
          <p:nvPr>
            <p:ph type="title"/>
          </p:nvPr>
        </p:nvSpPr>
        <p:spPr/>
        <p:txBody>
          <a:bodyPr/>
          <a:lstStyle/>
          <a:p>
            <a:pPr algn="ctr"/>
            <a:r>
              <a:rPr lang="en-US" dirty="0" smtClean="0"/>
              <a:t>Where We Are</a:t>
            </a:r>
            <a:endParaRPr lang="en-US" dirty="0"/>
          </a:p>
        </p:txBody>
      </p:sp>
    </p:spTree>
    <p:extLst>
      <p:ext uri="{BB962C8B-B14F-4D97-AF65-F5344CB8AC3E}">
        <p14:creationId xmlns:p14="http://schemas.microsoft.com/office/powerpoint/2010/main" val="10066981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392974"/>
            <a:ext cx="8551441" cy="4703025"/>
          </a:xfrm>
        </p:spPr>
        <p:txBody>
          <a:bodyPr>
            <a:normAutofit fontScale="47500" lnSpcReduction="20000"/>
          </a:bodyPr>
          <a:lstStyle/>
          <a:p>
            <a:pPr marL="109728" indent="0">
              <a:buNone/>
            </a:pPr>
            <a:r>
              <a:rPr lang="en-US" b="1" dirty="0">
                <a:latin typeface="Calibri Light" panose="020F0302020204030204" pitchFamily="34" charset="0"/>
              </a:rPr>
              <a:t>Maintaining Integrity in System Date/Time</a:t>
            </a:r>
          </a:p>
          <a:p>
            <a:pPr marL="109728" indent="0">
              <a:buNone/>
            </a:pPr>
            <a:r>
              <a:rPr lang="en-US" dirty="0">
                <a:latin typeface="Calibri Light" panose="020F0302020204030204" pitchFamily="34" charset="0"/>
              </a:rPr>
              <a:t> </a:t>
            </a:r>
            <a:r>
              <a:rPr lang="en-US" dirty="0" smtClean="0">
                <a:latin typeface="Calibri Light" panose="020F0302020204030204" pitchFamily="34" charset="0"/>
              </a:rPr>
              <a:t>     </a:t>
            </a:r>
          </a:p>
          <a:p>
            <a:pPr marL="109728" indent="0">
              <a:buNone/>
            </a:pPr>
            <a:r>
              <a:rPr lang="en-US" dirty="0" smtClean="0">
                <a:latin typeface="Calibri Light" panose="020F0302020204030204" pitchFamily="34" charset="0"/>
              </a:rPr>
              <a:t>  </a:t>
            </a:r>
            <a:r>
              <a:rPr lang="en-US" i="1" dirty="0" smtClean="0">
                <a:latin typeface="Calibri Light" panose="020F0302020204030204" pitchFamily="34" charset="0"/>
              </a:rPr>
              <a:t>[</a:t>
            </a:r>
            <a:r>
              <a:rPr lang="en-US" i="1" dirty="0">
                <a:latin typeface="Calibri Light" panose="020F0302020204030204" pitchFamily="34" charset="0"/>
              </a:rPr>
              <a:t>The following is an optional SFR]</a:t>
            </a:r>
          </a:p>
          <a:p>
            <a:pPr marL="109728" indent="0">
              <a:buNone/>
            </a:pPr>
            <a:endParaRPr lang="en-US" b="1" dirty="0" smtClean="0">
              <a:latin typeface="Calibri Light" panose="020F0302020204030204" pitchFamily="34" charset="0"/>
            </a:endParaRPr>
          </a:p>
          <a:p>
            <a:pPr marL="109728" indent="0">
              <a:buNone/>
            </a:pPr>
            <a:r>
              <a:rPr lang="en-US" b="1" dirty="0" smtClean="0">
                <a:latin typeface="Calibri Light" panose="020F0302020204030204" pitchFamily="34" charset="0"/>
              </a:rPr>
              <a:t>FPT_STM_EXT.1 </a:t>
            </a:r>
            <a:r>
              <a:rPr lang="en-US" b="1" dirty="0">
                <a:latin typeface="Calibri Light" panose="020F0302020204030204" pitchFamily="34" charset="0"/>
              </a:rPr>
              <a:t>Authentication of System Time updates</a:t>
            </a:r>
          </a:p>
          <a:p>
            <a:pPr marL="109728" indent="0">
              <a:buNone/>
            </a:pPr>
            <a:r>
              <a:rPr lang="en-US" b="1" dirty="0">
                <a:latin typeface="Calibri Light" panose="020F0302020204030204" pitchFamily="34" charset="0"/>
              </a:rPr>
              <a:t>FPT_STM_EXT.1 </a:t>
            </a:r>
            <a:r>
              <a:rPr lang="en-US" dirty="0">
                <a:latin typeface="Calibri Light" panose="020F0302020204030204" pitchFamily="34" charset="0"/>
              </a:rPr>
              <a:t>The TSF shall update its system time using [selection:</a:t>
            </a:r>
          </a:p>
          <a:p>
            <a:pPr marL="603504" lvl="2" indent="0">
              <a:buNone/>
            </a:pPr>
            <a:r>
              <a:rPr lang="en-US" sz="2500" dirty="0" smtClean="0">
                <a:latin typeface="Calibri Light" panose="020F0302020204030204" pitchFamily="34" charset="0"/>
              </a:rPr>
              <a:t>•  </a:t>
            </a:r>
            <a:r>
              <a:rPr lang="en-US" sz="2900" dirty="0" smtClean="0">
                <a:latin typeface="Calibri Light" panose="020F0302020204030204" pitchFamily="34" charset="0"/>
              </a:rPr>
              <a:t>Network </a:t>
            </a:r>
            <a:r>
              <a:rPr lang="en-US" sz="2900" dirty="0">
                <a:latin typeface="Calibri Light" panose="020F0302020204030204" pitchFamily="34" charset="0"/>
              </a:rPr>
              <a:t>Time Protocol version 4 (NTPv4) as specified in RFC 5905, using Symmetric Cryptography [selection: SHA1, HMAC-SHA2, AES-CBC-256] as the cryptographic algorithm(s); </a:t>
            </a:r>
          </a:p>
          <a:p>
            <a:pPr marL="603504" lvl="2" indent="0">
              <a:buNone/>
            </a:pPr>
            <a:r>
              <a:rPr lang="en-US" sz="2900" dirty="0" smtClean="0">
                <a:latin typeface="Calibri Light" panose="020F0302020204030204" pitchFamily="34" charset="0"/>
              </a:rPr>
              <a:t>•  Network </a:t>
            </a:r>
            <a:r>
              <a:rPr lang="en-US" sz="2900" dirty="0">
                <a:latin typeface="Calibri Light" panose="020F0302020204030204" pitchFamily="34" charset="0"/>
              </a:rPr>
              <a:t>Time Protocol version 4 (NTPv4) as specified in RFC 5905, using </a:t>
            </a:r>
            <a:r>
              <a:rPr lang="en-US" sz="2900" dirty="0" err="1">
                <a:latin typeface="Calibri Light" panose="020F0302020204030204" pitchFamily="34" charset="0"/>
              </a:rPr>
              <a:t>Autokey</a:t>
            </a:r>
            <a:r>
              <a:rPr lang="en-US" sz="2900" dirty="0">
                <a:latin typeface="Calibri Light" panose="020F0302020204030204" pitchFamily="34" charset="0"/>
              </a:rPr>
              <a:t> as specified in RFC 5906 using the following identity schemes: [selection: trusted certificate (TC), a modified </a:t>
            </a:r>
            <a:r>
              <a:rPr lang="en-US" sz="2900" dirty="0" err="1">
                <a:latin typeface="Calibri Light" panose="020F0302020204030204" pitchFamily="34" charset="0"/>
              </a:rPr>
              <a:t>Schnorr</a:t>
            </a:r>
            <a:r>
              <a:rPr lang="en-US" sz="2900" dirty="0">
                <a:latin typeface="Calibri Light" panose="020F0302020204030204" pitchFamily="34" charset="0"/>
              </a:rPr>
              <a:t> algorithm (IFF - Identify Friend or Foe), a modified </a:t>
            </a:r>
            <a:r>
              <a:rPr lang="en-US" sz="2900" dirty="0" err="1">
                <a:latin typeface="Calibri Light" panose="020F0302020204030204" pitchFamily="34" charset="0"/>
              </a:rPr>
              <a:t>Guillou-Quisquater</a:t>
            </a:r>
            <a:r>
              <a:rPr lang="en-US" sz="2900" dirty="0">
                <a:latin typeface="Calibri Light" panose="020F0302020204030204" pitchFamily="34" charset="0"/>
              </a:rPr>
              <a:t> (GQ) algorithm, a modified Mu-Varadharajan (MV) algorithm].</a:t>
            </a:r>
          </a:p>
          <a:p>
            <a:pPr marL="603504" lvl="2" indent="0">
              <a:buNone/>
            </a:pPr>
            <a:r>
              <a:rPr lang="en-US" sz="2900" dirty="0" smtClean="0">
                <a:latin typeface="Calibri Light" panose="020F0302020204030204" pitchFamily="34" charset="0"/>
              </a:rPr>
              <a:t>•  The </a:t>
            </a:r>
            <a:r>
              <a:rPr lang="en-US" sz="2900" dirty="0">
                <a:latin typeface="Calibri Light" panose="020F0302020204030204" pitchFamily="34" charset="0"/>
              </a:rPr>
              <a:t>TSF shall be capable of using [selection: IPsec, DTLS] to provide trusted communication between itself and an NTP server</a:t>
            </a:r>
          </a:p>
          <a:p>
            <a:pPr marL="109728" indent="0">
              <a:buNone/>
            </a:pPr>
            <a:r>
              <a:rPr lang="en-US" dirty="0">
                <a:latin typeface="Calibri Light" panose="020F0302020204030204" pitchFamily="34" charset="0"/>
              </a:rPr>
              <a:t>]</a:t>
            </a:r>
          </a:p>
          <a:p>
            <a:pPr marL="109728" indent="0">
              <a:buNone/>
            </a:pPr>
            <a:r>
              <a:rPr lang="en-US" b="1" i="1" dirty="0">
                <a:latin typeface="Calibri Light" panose="020F0302020204030204" pitchFamily="34" charset="0"/>
              </a:rPr>
              <a:t>Application Note 1</a:t>
            </a:r>
            <a:r>
              <a:rPr lang="en-US" dirty="0">
                <a:latin typeface="Calibri Light" panose="020F0302020204030204" pitchFamily="34" charset="0"/>
              </a:rPr>
              <a:t>	</a:t>
            </a:r>
          </a:p>
          <a:p>
            <a:pPr marL="365760" lvl="1" indent="0">
              <a:buNone/>
            </a:pPr>
            <a:r>
              <a:rPr lang="en-US" sz="2500" dirty="0">
                <a:latin typeface="Calibri Light" panose="020F0302020204030204" pitchFamily="34" charset="0"/>
              </a:rPr>
              <a:t>Use of this SFR indicates the TOE provides an NTP client that implements NTPv4 and complies with the corresponding standard. While RFC 5906 identifies 5 schemes available in the reference implementation, there are only three schemes that use a cryptographically strong challenge-response exchange: (1) a modified </a:t>
            </a:r>
            <a:r>
              <a:rPr lang="en-US" sz="2500" dirty="0" err="1">
                <a:latin typeface="Calibri Light" panose="020F0302020204030204" pitchFamily="34" charset="0"/>
              </a:rPr>
              <a:t>Schnorr</a:t>
            </a:r>
            <a:r>
              <a:rPr lang="en-US" sz="2500" dirty="0">
                <a:latin typeface="Calibri Light" panose="020F0302020204030204" pitchFamily="34" charset="0"/>
              </a:rPr>
              <a:t> algorithm (IFF aka Identify Friendly or Foe), (2) a modified </a:t>
            </a:r>
            <a:r>
              <a:rPr lang="en-US" sz="2500" dirty="0" err="1">
                <a:latin typeface="Calibri Light" panose="020F0302020204030204" pitchFamily="34" charset="0"/>
              </a:rPr>
              <a:t>Guillou-Quisquater</a:t>
            </a:r>
            <a:r>
              <a:rPr lang="en-US" sz="2500" dirty="0">
                <a:latin typeface="Calibri Light" panose="020F0302020204030204" pitchFamily="34" charset="0"/>
              </a:rPr>
              <a:t> (GQ) algorithm, and (3) a modified Mu-Varadharajan (MV) algorithm. The Trusted Certificate (TC) uses a certificate trail and is not considered an identity scheme according to RFC 5906. The Private Certificate scheme described in RFC 5906 is not intended to be used in an operational environment</a:t>
            </a:r>
            <a:r>
              <a:rPr lang="en-US" sz="2500" dirty="0" smtClean="0">
                <a:latin typeface="Calibri Light" panose="020F0302020204030204" pitchFamily="34" charset="0"/>
              </a:rPr>
              <a:t>.</a:t>
            </a:r>
          </a:p>
          <a:p>
            <a:pPr marL="365760" lvl="1" indent="0">
              <a:buNone/>
            </a:pPr>
            <a:endParaRPr lang="en-US" sz="2500" dirty="0">
              <a:latin typeface="Calibri Light" panose="020F0302020204030204" pitchFamily="34" charset="0"/>
            </a:endParaRPr>
          </a:p>
          <a:p>
            <a:pPr marL="365760" lvl="1" indent="0">
              <a:buNone/>
            </a:pPr>
            <a:r>
              <a:rPr lang="en-US" sz="2500" dirty="0">
                <a:latin typeface="Calibri Light" panose="020F0302020204030204" pitchFamily="34" charset="0"/>
              </a:rPr>
              <a:t>It is noted that for this requirement that “NTP server” also includes an entity acting as an NTP peer.</a:t>
            </a:r>
          </a:p>
        </p:txBody>
      </p:sp>
      <p:sp>
        <p:nvSpPr>
          <p:cNvPr id="2" name="Title 1"/>
          <p:cNvSpPr>
            <a:spLocks noGrp="1"/>
          </p:cNvSpPr>
          <p:nvPr>
            <p:ph type="title"/>
          </p:nvPr>
        </p:nvSpPr>
        <p:spPr/>
        <p:txBody>
          <a:bodyPr/>
          <a:lstStyle/>
          <a:p>
            <a:pPr algn="ctr"/>
            <a:r>
              <a:rPr lang="en-US" dirty="0" smtClean="0"/>
              <a:t>Proposed SFR Time Stamp</a:t>
            </a:r>
            <a:endParaRPr lang="en-US" dirty="0"/>
          </a:p>
        </p:txBody>
      </p:sp>
    </p:spTree>
    <p:extLst>
      <p:ext uri="{BB962C8B-B14F-4D97-AF65-F5344CB8AC3E}">
        <p14:creationId xmlns:p14="http://schemas.microsoft.com/office/powerpoint/2010/main" val="12267274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26563" y="990600"/>
            <a:ext cx="8534400" cy="5257800"/>
          </a:xfrm>
        </p:spPr>
        <p:txBody>
          <a:bodyPr>
            <a:noAutofit/>
          </a:bodyPr>
          <a:lstStyle/>
          <a:p>
            <a:pPr marL="109728" indent="0">
              <a:buNone/>
            </a:pPr>
            <a:r>
              <a:rPr lang="en-US" sz="1600" b="1" dirty="0">
                <a:latin typeface="Calibri Light" panose="020F0302020204030204" pitchFamily="34" charset="0"/>
              </a:rPr>
              <a:t>Evaluation Activities</a:t>
            </a:r>
          </a:p>
          <a:p>
            <a:pPr marL="109728" indent="0">
              <a:buNone/>
            </a:pPr>
            <a:r>
              <a:rPr lang="en-US" sz="1400" b="1" dirty="0">
                <a:latin typeface="Calibri Light" panose="020F0302020204030204" pitchFamily="34" charset="0"/>
              </a:rPr>
              <a:t>TSS</a:t>
            </a:r>
          </a:p>
          <a:p>
            <a:pPr marL="109728" indent="0">
              <a:buNone/>
            </a:pPr>
            <a:r>
              <a:rPr lang="en-US" sz="1200" dirty="0">
                <a:latin typeface="Calibri Light" panose="020F0302020204030204" pitchFamily="34" charset="0"/>
              </a:rPr>
              <a:t>The evaluator shall examine the TSS to ensure it describes what approach the TOE uses to ensure the timestamp it receives from an NTP server (or NTP peer) is from an authenticated source and the integrity of the time has been maintained. The TOE may use multiple methods, as specified in the SFR, and the evaluator determines that each method selected in the ST is described in the TSS, including the algorithms and protocols used to ensure authenticity and integrity of the timestamp.</a:t>
            </a:r>
          </a:p>
          <a:p>
            <a:pPr marL="109728" indent="0">
              <a:buNone/>
            </a:pPr>
            <a:r>
              <a:rPr lang="en-US" sz="1400" b="1" dirty="0">
                <a:latin typeface="Calibri Light" panose="020F0302020204030204" pitchFamily="34" charset="0"/>
              </a:rPr>
              <a:t>Guidance Documentation</a:t>
            </a:r>
          </a:p>
          <a:p>
            <a:pPr marL="109728" indent="0">
              <a:buNone/>
            </a:pPr>
            <a:r>
              <a:rPr lang="en-US" sz="1200" dirty="0">
                <a:latin typeface="Calibri Light" panose="020F0302020204030204" pitchFamily="34" charset="0"/>
              </a:rPr>
              <a:t>The evaluator shall examine the guidance documentation to ensure it provides the administrator instructions on how to configure the TOE to use the method(s) that are selected in the ST. Each primary selection in the SFR contains selections that specify a cryptographic algorithm, an identity scheme, or cryptographic protocol. For each of these secondary selections made in the ST, the guidance documentation instructs the administrator how to configure the TOE to use the chosen option(s).</a:t>
            </a:r>
          </a:p>
          <a:p>
            <a:pPr marL="109728" indent="0">
              <a:buNone/>
            </a:pPr>
            <a:r>
              <a:rPr lang="en-US" sz="1400" b="1" dirty="0">
                <a:latin typeface="Calibri Light" panose="020F0302020204030204" pitchFamily="34" charset="0"/>
              </a:rPr>
              <a:t>Test</a:t>
            </a:r>
            <a:r>
              <a:rPr lang="en-US" sz="1200" dirty="0">
                <a:latin typeface="Calibri Light" panose="020F0302020204030204" pitchFamily="34" charset="0"/>
              </a:rPr>
              <a:t> </a:t>
            </a:r>
          </a:p>
          <a:p>
            <a:pPr marL="109728" indent="0">
              <a:buNone/>
            </a:pPr>
            <a:r>
              <a:rPr lang="en-US" sz="1200" dirty="0">
                <a:latin typeface="Calibri Light" panose="020F0302020204030204" pitchFamily="34" charset="0"/>
              </a:rPr>
              <a:t>The cryptographic algorithms specified in the first selection of this SFR will have been specified in an FCS_COP SFR and tested in the accompanying Evaluation Activity for that SFR. Likewise the cryptographic protocol selected in the last selection of this SFR will have been specified in an FCS SFR and tested in the accompanying EA for that SFR.</a:t>
            </a:r>
          </a:p>
          <a:p>
            <a:pPr marL="109728" indent="0">
              <a:buNone/>
            </a:pPr>
            <a:r>
              <a:rPr lang="en-US" sz="1200" dirty="0">
                <a:latin typeface="Calibri Light" panose="020F0302020204030204" pitchFamily="34" charset="0"/>
              </a:rPr>
              <a:t>The evaluator will perform the following test(s) for each of the method(s) selected, and each of the option(s) within a method, to verify the TOE implements the selected method(s) and option(s) correctly:</a:t>
            </a:r>
          </a:p>
          <a:p>
            <a:pPr marL="365760" lvl="1" indent="0">
              <a:buNone/>
            </a:pPr>
            <a:r>
              <a:rPr lang="en-US" sz="1200" dirty="0" smtClean="0">
                <a:latin typeface="Calibri Light" panose="020F0302020204030204" pitchFamily="34" charset="0"/>
              </a:rPr>
              <a:t>a) Test </a:t>
            </a:r>
            <a:r>
              <a:rPr lang="en-US" sz="1200" dirty="0">
                <a:latin typeface="Calibri Light" panose="020F0302020204030204" pitchFamily="34" charset="0"/>
              </a:rPr>
              <a:t>1: The evaluator shall configure an NTP server to use the method selected by the ST Author to communicate with the NTP client – the TOE. The evaluator configures either the NTP server’s clock or the TOE’s clock such that the TOE will update its time when it receives a packet from the NTP server – the difference in time must be enough to force a step in time, and to be observable by examining the TOE’s system time before and after the event. The evaluator shall use a packet sniffer to capture the network traffic between the TOE and the NTP server. The evaluator uses the captured network traffic, the observed time change of the TOE, and the TOE’s audit log to determine that the TOE accepted the NTP server’s timestamp update and that the appropriate method and option was used to transmit the packet.</a:t>
            </a:r>
          </a:p>
        </p:txBody>
      </p:sp>
      <p:sp>
        <p:nvSpPr>
          <p:cNvPr id="3" name="Title 2"/>
          <p:cNvSpPr>
            <a:spLocks noGrp="1"/>
          </p:cNvSpPr>
          <p:nvPr>
            <p:ph type="title"/>
          </p:nvPr>
        </p:nvSpPr>
        <p:spPr>
          <a:xfrm>
            <a:off x="457200" y="274638"/>
            <a:ext cx="8229600" cy="639762"/>
          </a:xfrm>
        </p:spPr>
        <p:txBody>
          <a:bodyPr>
            <a:normAutofit/>
          </a:bodyPr>
          <a:lstStyle/>
          <a:p>
            <a:pPr algn="ctr"/>
            <a:r>
              <a:rPr lang="en-US" sz="2800" dirty="0"/>
              <a:t>Proposed SFR Time </a:t>
            </a:r>
            <a:r>
              <a:rPr lang="en-US" sz="2800" dirty="0" smtClean="0"/>
              <a:t>Stamp AAs</a:t>
            </a:r>
            <a:endParaRPr lang="en-US" sz="2800" dirty="0"/>
          </a:p>
        </p:txBody>
      </p:sp>
    </p:spTree>
    <p:extLst>
      <p:ext uri="{BB962C8B-B14F-4D97-AF65-F5344CB8AC3E}">
        <p14:creationId xmlns:p14="http://schemas.microsoft.com/office/powerpoint/2010/main" val="9912358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143000"/>
            <a:ext cx="8551441" cy="5029200"/>
          </a:xfrm>
        </p:spPr>
        <p:txBody>
          <a:bodyPr>
            <a:noAutofit/>
          </a:bodyPr>
          <a:lstStyle/>
          <a:p>
            <a:pPr marL="109728" indent="0">
              <a:buNone/>
            </a:pPr>
            <a:r>
              <a:rPr lang="en-US" sz="1400" b="1" dirty="0" err="1" smtClean="0">
                <a:latin typeface="Calibri Light" panose="020F0302020204030204" pitchFamily="34" charset="0"/>
              </a:rPr>
              <a:t>Autokey</a:t>
            </a:r>
            <a:r>
              <a:rPr lang="en-US" sz="1400" b="1" dirty="0" smtClean="0">
                <a:latin typeface="Calibri Light" panose="020F0302020204030204" pitchFamily="34" charset="0"/>
              </a:rPr>
              <a:t>:</a:t>
            </a:r>
            <a:endParaRPr lang="en-US" sz="1400" b="1" dirty="0">
              <a:latin typeface="Calibri Light" panose="020F0302020204030204" pitchFamily="34" charset="0"/>
            </a:endParaRPr>
          </a:p>
          <a:p>
            <a:pPr marL="109728" indent="0">
              <a:buNone/>
            </a:pPr>
            <a:r>
              <a:rPr lang="en-US" sz="1400" dirty="0" smtClean="0">
                <a:latin typeface="Calibri Light" panose="020F0302020204030204" pitchFamily="34" charset="0"/>
              </a:rPr>
              <a:t>There is published information on the issues using </a:t>
            </a:r>
            <a:r>
              <a:rPr lang="en-US" sz="1400" dirty="0" err="1" smtClean="0">
                <a:latin typeface="Calibri Light" panose="020F0302020204030204" pitchFamily="34" charset="0"/>
              </a:rPr>
              <a:t>Autokey</a:t>
            </a:r>
            <a:endParaRPr lang="en-US" sz="1400" dirty="0">
              <a:latin typeface="Calibri Light" panose="020F0302020204030204" pitchFamily="34" charset="0"/>
            </a:endParaRPr>
          </a:p>
          <a:p>
            <a:pPr marL="109728" indent="0">
              <a:buNone/>
            </a:pPr>
            <a:endParaRPr lang="en-US" sz="1400" dirty="0" smtClean="0">
              <a:latin typeface="Calibri Light" panose="020F0302020204030204" pitchFamily="34" charset="0"/>
            </a:endParaRPr>
          </a:p>
          <a:p>
            <a:pPr marL="109728" indent="0">
              <a:buNone/>
            </a:pPr>
            <a:r>
              <a:rPr lang="en-US" sz="1400" b="1" dirty="0" smtClean="0">
                <a:latin typeface="Calibri Light" panose="020F0302020204030204" pitchFamily="34" charset="0"/>
              </a:rPr>
              <a:t>SSH and TLS:</a:t>
            </a:r>
            <a:endParaRPr lang="en-US" sz="1400" b="1" dirty="0">
              <a:latin typeface="Calibri Light" panose="020F0302020204030204" pitchFamily="34" charset="0"/>
            </a:endParaRPr>
          </a:p>
          <a:p>
            <a:pPr marL="109728" indent="0">
              <a:buNone/>
            </a:pPr>
            <a:r>
              <a:rPr lang="en-US" sz="1400" dirty="0" smtClean="0">
                <a:latin typeface="Calibri Light" panose="020F0302020204030204" pitchFamily="34" charset="0"/>
              </a:rPr>
              <a:t>SSH and TLS were not included as protocols to secure the connection with the NTP server as neither support datagram protocols</a:t>
            </a:r>
            <a:endParaRPr lang="en-US" sz="1400" dirty="0">
              <a:latin typeface="Calibri Light" panose="020F0302020204030204" pitchFamily="34" charset="0"/>
            </a:endParaRPr>
          </a:p>
          <a:p>
            <a:pPr marL="109728" indent="0">
              <a:buNone/>
            </a:pPr>
            <a:endParaRPr lang="en-US" sz="1400" dirty="0">
              <a:latin typeface="Calibri Light" panose="020F0302020204030204" pitchFamily="34" charset="0"/>
            </a:endParaRPr>
          </a:p>
          <a:p>
            <a:pPr marL="109728" indent="0">
              <a:buNone/>
            </a:pPr>
            <a:r>
              <a:rPr lang="en-US" sz="1400" b="1" dirty="0" smtClean="0">
                <a:latin typeface="Calibri Light" panose="020F0302020204030204" pitchFamily="34" charset="0"/>
              </a:rPr>
              <a:t>NTPv3:</a:t>
            </a:r>
            <a:endParaRPr lang="en-US" sz="1400" b="1" dirty="0">
              <a:latin typeface="Calibri Light" panose="020F0302020204030204" pitchFamily="34" charset="0"/>
            </a:endParaRPr>
          </a:p>
          <a:p>
            <a:pPr marL="109728" indent="0">
              <a:buNone/>
            </a:pPr>
            <a:r>
              <a:rPr lang="en-US" sz="1400" dirty="0" smtClean="0">
                <a:latin typeface="Calibri Light" panose="020F0302020204030204" pitchFamily="34" charset="0"/>
              </a:rPr>
              <a:t>NTPv3 should also be included for use with the same methods to authenticate the integrity of the </a:t>
            </a:r>
            <a:r>
              <a:rPr lang="en-US" sz="1400" dirty="0" err="1" smtClean="0">
                <a:latin typeface="Calibri Light" panose="020F0302020204030204" pitchFamily="34" charset="0"/>
              </a:rPr>
              <a:t>timesource</a:t>
            </a:r>
            <a:r>
              <a:rPr lang="en-US" sz="1400" dirty="0" smtClean="0">
                <a:latin typeface="Calibri Light" panose="020F0302020204030204" pitchFamily="34" charset="0"/>
              </a:rPr>
              <a:t>/timestamp</a:t>
            </a:r>
          </a:p>
          <a:p>
            <a:pPr marL="109728" indent="0">
              <a:buNone/>
            </a:pPr>
            <a:endParaRPr lang="en-US" sz="1400" dirty="0">
              <a:solidFill>
                <a:srgbClr val="FF0000"/>
              </a:solidFill>
              <a:latin typeface="Calibri Light" panose="020F0302020204030204" pitchFamily="34" charset="0"/>
            </a:endParaRPr>
          </a:p>
          <a:p>
            <a:pPr marL="109728" indent="0">
              <a:buNone/>
            </a:pPr>
            <a:r>
              <a:rPr lang="en-US" sz="1400" b="1" dirty="0" smtClean="0">
                <a:latin typeface="Calibri Light" panose="020F0302020204030204" pitchFamily="34" charset="0"/>
              </a:rPr>
              <a:t>SHA2:</a:t>
            </a:r>
          </a:p>
          <a:p>
            <a:pPr marL="109728" indent="0">
              <a:buNone/>
            </a:pPr>
            <a:r>
              <a:rPr lang="en-US" sz="1400" dirty="0" smtClean="0">
                <a:latin typeface="Calibri Light" panose="020F0302020204030204" pitchFamily="34" charset="0"/>
              </a:rPr>
              <a:t>Add SHA2 </a:t>
            </a:r>
            <a:r>
              <a:rPr lang="en-US" sz="1400" dirty="0" err="1" smtClean="0">
                <a:latin typeface="Calibri Light" panose="020F0302020204030204" pitchFamily="34" charset="0"/>
              </a:rPr>
              <a:t>alogrithms</a:t>
            </a:r>
            <a:endParaRPr lang="en-US" sz="1400" dirty="0" smtClean="0">
              <a:latin typeface="Calibri Light" panose="020F0302020204030204" pitchFamily="34" charset="0"/>
            </a:endParaRPr>
          </a:p>
          <a:p>
            <a:pPr marL="109728" indent="0">
              <a:buNone/>
            </a:pPr>
            <a:endParaRPr lang="en-US" sz="1400" dirty="0"/>
          </a:p>
        </p:txBody>
      </p:sp>
      <p:sp>
        <p:nvSpPr>
          <p:cNvPr id="2" name="Title 1"/>
          <p:cNvSpPr>
            <a:spLocks noGrp="1"/>
          </p:cNvSpPr>
          <p:nvPr>
            <p:ph type="title"/>
          </p:nvPr>
        </p:nvSpPr>
        <p:spPr>
          <a:xfrm>
            <a:off x="457200" y="274638"/>
            <a:ext cx="8229600" cy="868362"/>
          </a:xfrm>
        </p:spPr>
        <p:txBody>
          <a:bodyPr>
            <a:normAutofit/>
          </a:bodyPr>
          <a:lstStyle/>
          <a:p>
            <a:pPr algn="ctr"/>
            <a:r>
              <a:rPr lang="en-US" dirty="0" smtClean="0"/>
              <a:t>Feedback - SFR</a:t>
            </a:r>
            <a:endParaRPr lang="en-US" sz="3600" dirty="0"/>
          </a:p>
        </p:txBody>
      </p:sp>
    </p:spTree>
    <p:extLst>
      <p:ext uri="{BB962C8B-B14F-4D97-AF65-F5344CB8AC3E}">
        <p14:creationId xmlns:p14="http://schemas.microsoft.com/office/powerpoint/2010/main" val="38305141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143000"/>
            <a:ext cx="8551441" cy="5029200"/>
          </a:xfrm>
        </p:spPr>
        <p:txBody>
          <a:bodyPr>
            <a:noAutofit/>
          </a:bodyPr>
          <a:lstStyle/>
          <a:p>
            <a:pPr marL="109728" indent="0">
              <a:buNone/>
            </a:pPr>
            <a:r>
              <a:rPr lang="en-US" sz="1400" b="1" dirty="0">
                <a:latin typeface="Calibri Light" panose="020F0302020204030204" pitchFamily="34" charset="0"/>
              </a:rPr>
              <a:t>Guidance:</a:t>
            </a:r>
          </a:p>
          <a:p>
            <a:pPr marL="109728" indent="0">
              <a:buNone/>
            </a:pPr>
            <a:r>
              <a:rPr lang="en-US" sz="1200" dirty="0" smtClean="0">
                <a:latin typeface="Calibri Light" panose="020F0302020204030204" pitchFamily="34" charset="0"/>
              </a:rPr>
              <a:t>"</a:t>
            </a:r>
            <a:r>
              <a:rPr lang="en-US" sz="1200" dirty="0">
                <a:latin typeface="Calibri Light" panose="020F0302020204030204" pitchFamily="34" charset="0"/>
              </a:rPr>
              <a:t>Each primary selection in the SFR contains selections that specify a cryptographic algorithm, an identity scheme, or cryptographic protocol. For each of these secondary selections made in the ST, the guidance documentation instructs the administrator how to configure the TOE to use the chosen option(s)."</a:t>
            </a:r>
          </a:p>
          <a:p>
            <a:pPr marL="109728" indent="0">
              <a:buNone/>
            </a:pPr>
            <a:r>
              <a:rPr lang="en-US" sz="1200" dirty="0">
                <a:latin typeface="Calibri Light" panose="020F0302020204030204" pitchFamily="34" charset="0"/>
              </a:rPr>
              <a:t>I understand that you want clear guidance instructions for each selected method. However, this overly specific language will lead to a lot of unnecessary grief for the labs. For example, rarely specifics of NTP are user-configurable. However this evaluation activity written with fully configurable implementation in mind. Instead, I recommend replacing quoted section with the following: </a:t>
            </a:r>
          </a:p>
          <a:p>
            <a:pPr marL="365760" lvl="1" indent="0">
              <a:buNone/>
            </a:pPr>
            <a:r>
              <a:rPr lang="en-US" sz="1200" dirty="0" smtClean="0">
                <a:latin typeface="Calibri Light" panose="020F0302020204030204" pitchFamily="34" charset="0"/>
              </a:rPr>
              <a:t>"</a:t>
            </a:r>
            <a:r>
              <a:rPr lang="en-US" sz="1200" dirty="0">
                <a:latin typeface="Calibri Light" panose="020F0302020204030204" pitchFamily="34" charset="0"/>
              </a:rPr>
              <a:t>For all administrator-configurable NTP parameters, the guidance documentation must instruct the administrator how to configure the TOE and document default settings."</a:t>
            </a:r>
          </a:p>
          <a:p>
            <a:pPr marL="109728" indent="0">
              <a:buNone/>
            </a:pPr>
            <a:endParaRPr lang="en-US" sz="1400" dirty="0" smtClean="0">
              <a:latin typeface="Calibri Light" panose="020F0302020204030204" pitchFamily="34" charset="0"/>
            </a:endParaRPr>
          </a:p>
          <a:p>
            <a:pPr marL="109728" indent="0">
              <a:buNone/>
            </a:pPr>
            <a:r>
              <a:rPr lang="en-US" sz="1400" b="1" dirty="0" smtClean="0">
                <a:latin typeface="Calibri Light" panose="020F0302020204030204" pitchFamily="34" charset="0"/>
              </a:rPr>
              <a:t>Test</a:t>
            </a:r>
            <a:r>
              <a:rPr lang="en-US" sz="1400" b="1" dirty="0">
                <a:latin typeface="Calibri Light" panose="020F0302020204030204" pitchFamily="34" charset="0"/>
              </a:rPr>
              <a:t>:</a:t>
            </a:r>
          </a:p>
          <a:p>
            <a:pPr marL="109728" indent="0">
              <a:buNone/>
            </a:pPr>
            <a:r>
              <a:rPr lang="en-US" sz="1200" dirty="0" smtClean="0">
                <a:latin typeface="Calibri Light" panose="020F0302020204030204" pitchFamily="34" charset="0"/>
              </a:rPr>
              <a:t>" </a:t>
            </a:r>
            <a:r>
              <a:rPr lang="en-US" sz="1200" dirty="0">
                <a:latin typeface="Calibri Light" panose="020F0302020204030204" pitchFamily="34" charset="0"/>
              </a:rPr>
              <a:t>a)     The evaluator uses the captured network traffic, the observed time change of the TOE, and the TOE’s audit log to determine that the TOE accepted the NTP server’s timestamp update and that the appropriate method and option was used to transmit the packet."</a:t>
            </a:r>
          </a:p>
          <a:p>
            <a:pPr marL="109728" indent="0">
              <a:buNone/>
            </a:pPr>
            <a:r>
              <a:rPr lang="en-US" sz="1200" dirty="0">
                <a:latin typeface="Calibri Light" panose="020F0302020204030204" pitchFamily="34" charset="0"/>
              </a:rPr>
              <a:t>I don't believe this is adequate to ensure correct functionality. We should add negative test cases to make sure the TOE performs cryptographic checks. That is, "default to accept everything" flawed implementation would likely remain undetected by testing activities as written.</a:t>
            </a:r>
          </a:p>
          <a:p>
            <a:pPr marL="109728" indent="0">
              <a:buNone/>
            </a:pPr>
            <a:r>
              <a:rPr lang="en-US" sz="1200" dirty="0">
                <a:latin typeface="Calibri Light" panose="020F0302020204030204" pitchFamily="34" charset="0"/>
              </a:rPr>
              <a:t>I think we need conditional cases for each selection:</a:t>
            </a:r>
          </a:p>
          <a:p>
            <a:pPr marL="109728" indent="0">
              <a:buNone/>
            </a:pPr>
            <a:endParaRPr lang="en-US" sz="1200" dirty="0">
              <a:latin typeface="Calibri Light" panose="020F0302020204030204" pitchFamily="34" charset="0"/>
            </a:endParaRPr>
          </a:p>
          <a:p>
            <a:pPr marL="109728" indent="0">
              <a:buNone/>
            </a:pPr>
            <a:r>
              <a:rPr lang="en-US" sz="1200" dirty="0">
                <a:latin typeface="Calibri Light" panose="020F0302020204030204" pitchFamily="34" charset="0"/>
              </a:rPr>
              <a:t>--- good signature, bad signature for symmetric cryptography selection</a:t>
            </a:r>
          </a:p>
          <a:p>
            <a:pPr marL="109728" indent="0">
              <a:buNone/>
            </a:pPr>
            <a:r>
              <a:rPr lang="en-US" sz="1200" dirty="0">
                <a:latin typeface="Calibri Light" panose="020F0302020204030204" pitchFamily="34" charset="0"/>
              </a:rPr>
              <a:t>--- good signature trusted cert, bad signature trusted cert, untrusted cert good signature for </a:t>
            </a:r>
            <a:r>
              <a:rPr lang="en-US" sz="1200" dirty="0" err="1">
                <a:latin typeface="Calibri Light" panose="020F0302020204030204" pitchFamily="34" charset="0"/>
              </a:rPr>
              <a:t>autokey</a:t>
            </a:r>
            <a:r>
              <a:rPr lang="en-US" sz="1200" dirty="0">
                <a:latin typeface="Calibri Light" panose="020F0302020204030204" pitchFamily="34" charset="0"/>
              </a:rPr>
              <a:t> selection</a:t>
            </a:r>
          </a:p>
          <a:p>
            <a:pPr marL="109728" indent="0">
              <a:buNone/>
            </a:pPr>
            <a:r>
              <a:rPr lang="en-US" sz="1200" dirty="0">
                <a:latin typeface="Calibri Light" panose="020F0302020204030204" pitchFamily="34" charset="0"/>
              </a:rPr>
              <a:t>--- inspect protocol handshake and confirm secure channel established, interrupt/</a:t>
            </a:r>
            <a:r>
              <a:rPr lang="en-US" sz="1200" dirty="0" err="1">
                <a:latin typeface="Calibri Light" panose="020F0302020204030204" pitchFamily="34" charset="0"/>
              </a:rPr>
              <a:t>timeour</a:t>
            </a:r>
            <a:r>
              <a:rPr lang="en-US" sz="1200" dirty="0">
                <a:latin typeface="Calibri Light" panose="020F0302020204030204" pitchFamily="34" charset="0"/>
              </a:rPr>
              <a:t> channel and make sure it is correctly renegotiated/resumed for secure channel selection</a:t>
            </a:r>
          </a:p>
          <a:p>
            <a:pPr marL="109728" indent="0">
              <a:buNone/>
            </a:pPr>
            <a:endParaRPr lang="en-US" sz="1400" dirty="0">
              <a:solidFill>
                <a:srgbClr val="FF0000"/>
              </a:solidFill>
            </a:endParaRPr>
          </a:p>
        </p:txBody>
      </p:sp>
      <p:sp>
        <p:nvSpPr>
          <p:cNvPr id="2" name="Title 1"/>
          <p:cNvSpPr>
            <a:spLocks noGrp="1"/>
          </p:cNvSpPr>
          <p:nvPr>
            <p:ph type="title"/>
          </p:nvPr>
        </p:nvSpPr>
        <p:spPr>
          <a:xfrm>
            <a:off x="457200" y="274638"/>
            <a:ext cx="8229600" cy="868362"/>
          </a:xfrm>
        </p:spPr>
        <p:txBody>
          <a:bodyPr>
            <a:normAutofit/>
          </a:bodyPr>
          <a:lstStyle/>
          <a:p>
            <a:pPr algn="ctr"/>
            <a:r>
              <a:rPr lang="en-US" dirty="0" smtClean="0"/>
              <a:t>Feedback - AAs</a:t>
            </a:r>
            <a:endParaRPr lang="en-US" sz="3600" dirty="0"/>
          </a:p>
        </p:txBody>
      </p:sp>
    </p:spTree>
    <p:extLst>
      <p:ext uri="{BB962C8B-B14F-4D97-AF65-F5344CB8AC3E}">
        <p14:creationId xmlns:p14="http://schemas.microsoft.com/office/powerpoint/2010/main" val="27323579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3928872"/>
          </a:xfrm>
        </p:spPr>
        <p:txBody>
          <a:bodyPr>
            <a:normAutofit/>
          </a:bodyPr>
          <a:lstStyle/>
          <a:p>
            <a:r>
              <a:rPr lang="en-US" dirty="0" smtClean="0"/>
              <a:t>Team review </a:t>
            </a:r>
            <a:r>
              <a:rPr lang="en-US" dirty="0" err="1" smtClean="0"/>
              <a:t>Autokey</a:t>
            </a:r>
            <a:r>
              <a:rPr lang="en-US" dirty="0" smtClean="0"/>
              <a:t> evidence </a:t>
            </a:r>
            <a:endParaRPr lang="en-US" dirty="0" smtClean="0"/>
          </a:p>
          <a:p>
            <a:r>
              <a:rPr lang="en-US" dirty="0" smtClean="0"/>
              <a:t>Make </a:t>
            </a:r>
            <a:r>
              <a:rPr lang="en-US" dirty="0" smtClean="0"/>
              <a:t>changes based on the </a:t>
            </a:r>
            <a:r>
              <a:rPr lang="en-US" dirty="0" err="1" smtClean="0"/>
              <a:t>Autokey</a:t>
            </a:r>
            <a:r>
              <a:rPr lang="en-US" dirty="0" smtClean="0"/>
              <a:t> evidence</a:t>
            </a:r>
          </a:p>
          <a:p>
            <a:r>
              <a:rPr lang="en-US" dirty="0" smtClean="0"/>
              <a:t>Update SFR and AAs, include rationale for the changes</a:t>
            </a:r>
          </a:p>
          <a:p>
            <a:r>
              <a:rPr lang="en-US" dirty="0" smtClean="0"/>
              <a:t>Team review updates/approve</a:t>
            </a:r>
          </a:p>
          <a:p>
            <a:r>
              <a:rPr lang="en-US" dirty="0" smtClean="0"/>
              <a:t>Submit to ND </a:t>
            </a:r>
            <a:r>
              <a:rPr lang="en-US" dirty="0" err="1" smtClean="0"/>
              <a:t>iTC</a:t>
            </a:r>
            <a:endParaRPr lang="en-US" dirty="0" smtClean="0"/>
          </a:p>
        </p:txBody>
      </p:sp>
      <p:sp>
        <p:nvSpPr>
          <p:cNvPr id="3" name="Title 2"/>
          <p:cNvSpPr>
            <a:spLocks noGrp="1"/>
          </p:cNvSpPr>
          <p:nvPr>
            <p:ph type="title"/>
          </p:nvPr>
        </p:nvSpPr>
        <p:spPr/>
        <p:txBody>
          <a:bodyPr/>
          <a:lstStyle/>
          <a:p>
            <a:pPr algn="ctr"/>
            <a:r>
              <a:rPr lang="en-US" dirty="0" smtClean="0"/>
              <a:t>Next Steps</a:t>
            </a:r>
            <a:endParaRPr lang="en-US" dirty="0"/>
          </a:p>
        </p:txBody>
      </p:sp>
    </p:spTree>
    <p:extLst>
      <p:ext uri="{BB962C8B-B14F-4D97-AF65-F5344CB8AC3E}">
        <p14:creationId xmlns:p14="http://schemas.microsoft.com/office/powerpoint/2010/main" val="3079487057"/>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7.jpeg"/></Relationships>
</file>

<file path=ppt/theme/theme1.xml><?xml version="1.0" encoding="utf-8"?>
<a:theme xmlns:a="http://schemas.openxmlformats.org/drawingml/2006/main" name="Cisco_Arial">
  <a:themeElements>
    <a:clrScheme name="Cisco 2010 Color Palette">
      <a:dk1>
        <a:srgbClr val="0096D6"/>
      </a:dk1>
      <a:lt1>
        <a:srgbClr val="FFFFFF"/>
      </a:lt1>
      <a:dk2>
        <a:srgbClr val="6DB344"/>
      </a:dk2>
      <a:lt2>
        <a:srgbClr val="FFFFFF"/>
      </a:lt2>
      <a:accent1>
        <a:srgbClr val="0096D6"/>
      </a:accent1>
      <a:accent2>
        <a:srgbClr val="6DB344"/>
      </a:accent2>
      <a:accent3>
        <a:srgbClr val="ABDFF0"/>
      </a:accent3>
      <a:accent4>
        <a:srgbClr val="008041"/>
      </a:accent4>
      <a:accent5>
        <a:srgbClr val="B7D333"/>
      </a:accent5>
      <a:accent6>
        <a:srgbClr val="652D89"/>
      </a:accent6>
      <a:hlink>
        <a:srgbClr val="3CBADC"/>
      </a:hlink>
      <a:folHlink>
        <a:srgbClr val="A6A8AB"/>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6D6"/>
        </a:solidFill>
        <a:ln>
          <a:noFill/>
        </a:ln>
        <a:effectLst>
          <a:outerShdw blurRad="76200" dist="50800" dir="5400000" algn="ctr" rotWithShape="0">
            <a:srgbClr val="000000">
              <a:alpha val="27000"/>
            </a:srgbClr>
          </a:outerShdw>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Cisco_Arial</Template>
  <TotalTime>2414</TotalTime>
  <Words>1023</Words>
  <Application>Microsoft Office PowerPoint</Application>
  <PresentationFormat>On-screen Show (4:3)</PresentationFormat>
  <Paragraphs>60</Paragraphs>
  <Slides>6</Slides>
  <Notes>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6</vt:i4>
      </vt:variant>
    </vt:vector>
  </HeadingPairs>
  <TitlesOfParts>
    <vt:vector size="16" baseType="lpstr">
      <vt:lpstr>Arial</vt:lpstr>
      <vt:lpstr>Calibri</vt:lpstr>
      <vt:lpstr>Calibri Light</vt:lpstr>
      <vt:lpstr>Ciscolight</vt:lpstr>
      <vt:lpstr>Lucida Sans Unicode</vt:lpstr>
      <vt:lpstr>Verdana</vt:lpstr>
      <vt:lpstr>Wingdings 2</vt:lpstr>
      <vt:lpstr>Wingdings 3</vt:lpstr>
      <vt:lpstr>Cisco_Arial</vt:lpstr>
      <vt:lpstr>Concourse</vt:lpstr>
      <vt:lpstr>Where We Are</vt:lpstr>
      <vt:lpstr>Proposed SFR Time Stamp</vt:lpstr>
      <vt:lpstr>Proposed SFR Time Stamp AAs</vt:lpstr>
      <vt:lpstr>Feedback - SFR</vt:lpstr>
      <vt:lpstr>Feedback - AAs</vt:lpstr>
      <vt:lpstr>Next Steps</vt:lpstr>
    </vt:vector>
  </TitlesOfParts>
  <Company>Cisco Systems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NTP Sub-group</dc:title>
  <dc:creator>Terrie Diaz (tediaz)</dc:creator>
  <cp:lastModifiedBy>tediaz@cisco.com</cp:lastModifiedBy>
  <cp:revision>50</cp:revision>
  <cp:lastPrinted>2015-03-12T19:30:23Z</cp:lastPrinted>
  <dcterms:created xsi:type="dcterms:W3CDTF">2015-02-17T14:39:10Z</dcterms:created>
  <dcterms:modified xsi:type="dcterms:W3CDTF">2017-06-14T12:32:16Z</dcterms:modified>
</cp:coreProperties>
</file>