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9" r:id="rId2"/>
  </p:sldMasterIdLst>
  <p:handoutMasterIdLst>
    <p:handoutMasterId r:id="rId4"/>
  </p:handoutMasterIdLst>
  <p:sldIdLst>
    <p:sldId id="258" r:id="rId3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3" autoAdjust="0"/>
    <p:restoredTop sz="94729" autoAdjust="0"/>
  </p:normalViewPr>
  <p:slideViewPr>
    <p:cSldViewPr>
      <p:cViewPr varScale="1">
        <p:scale>
          <a:sx n="88" d="100"/>
          <a:sy n="88" d="100"/>
        </p:scale>
        <p:origin x="1843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877A0-B168-445A-A3BD-6A094A54D0BF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F44C-1CBD-4FBE-817A-E465CB5BA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6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948636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948636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948636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6614159"/>
            <a:ext cx="780312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6" y="661416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86" y="6719450"/>
            <a:ext cx="66254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1" y="6668595"/>
            <a:ext cx="779356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3" y="6708752"/>
            <a:ext cx="780312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5" name="Picture 14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78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18888" y="301752"/>
            <a:ext cx="4123944" cy="838200"/>
          </a:xfrm>
          <a:prstGeom prst="rect">
            <a:avLst/>
          </a:prstGeo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81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900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39113"/>
            <a:ext cx="9144000" cy="27189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pic>
        <p:nvPicPr>
          <p:cNvPr id="12" name="Picture 11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3" y="311150"/>
            <a:ext cx="908367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54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562600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638800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562600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4992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pic>
        <p:nvPicPr>
          <p:cNvPr id="3" name="Picture 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5" name="Rectangle 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673957" y="777240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778669"/>
            <a:ext cx="589788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3570592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63772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3" y="-291327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1" y="569919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516172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193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405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FBB03F-D8D2-42A6-A58D-7D8F6A87CB76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BB03F-D8D2-42A6-A58D-7D8F6A87CB76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3308943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123668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3" y="-205602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1" y="278378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7439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411242"/>
            <a:ext cx="3759720" cy="479399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sp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1" name="Picture 20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8236" y="1335313"/>
            <a:ext cx="83809" cy="4961463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-10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9/20/2017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79" y="1143000"/>
            <a:ext cx="8551441" cy="4703025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000" b="1" dirty="0" smtClean="0"/>
              <a:t>4 August 2017, the NTP Subgroup submitted a resolution for authenticating the NTP </a:t>
            </a:r>
            <a:r>
              <a:rPr lang="en-US" sz="2000" b="1" dirty="0"/>
              <a:t>time source to the ND </a:t>
            </a:r>
            <a:r>
              <a:rPr lang="en-US" sz="2000" b="1" dirty="0" err="1"/>
              <a:t>iTC</a:t>
            </a:r>
            <a:r>
              <a:rPr lang="en-US" sz="2000" b="1" dirty="0"/>
              <a:t> </a:t>
            </a:r>
            <a:r>
              <a:rPr lang="en-US" sz="2000" b="1" dirty="0" smtClean="0"/>
              <a:t>for consideration.  The resolution also included background information to support the resolution</a:t>
            </a:r>
            <a:endParaRPr lang="en-US" sz="2000" i="1" dirty="0"/>
          </a:p>
          <a:p>
            <a:pPr marL="109728" indent="0">
              <a:buNone/>
            </a:pPr>
            <a:endParaRPr lang="en-US" sz="2000" b="1" dirty="0" smtClean="0"/>
          </a:p>
          <a:p>
            <a:pPr marL="109728" indent="0">
              <a:buNone/>
            </a:pPr>
            <a:r>
              <a:rPr lang="en-US" sz="2000" b="1" dirty="0" smtClean="0"/>
              <a:t>The requirement, if selected</a:t>
            </a:r>
          </a:p>
          <a:p>
            <a:pPr lvl="1"/>
            <a:r>
              <a:rPr lang="en-US" sz="2000" b="1" dirty="0" smtClean="0"/>
              <a:t>Allows NTPv3 and NTPv4 NTP versions</a:t>
            </a:r>
          </a:p>
          <a:p>
            <a:pPr lvl="1"/>
            <a:r>
              <a:rPr lang="en-US" sz="2000" b="1" dirty="0" smtClean="0"/>
              <a:t>Allows Symmetric Cryptography, IPsec and DTLS</a:t>
            </a:r>
          </a:p>
          <a:p>
            <a:pPr lvl="1"/>
            <a:r>
              <a:rPr lang="en-US" sz="2000" b="1" dirty="0" smtClean="0"/>
              <a:t>Requires at least three (3) NTP time sources</a:t>
            </a:r>
          </a:p>
          <a:p>
            <a:pPr lvl="1"/>
            <a:r>
              <a:rPr lang="en-US" sz="2000" b="1" dirty="0" smtClean="0"/>
              <a:t>Does not allow NTP timestamp updates from broadcast addresses</a:t>
            </a:r>
            <a:endParaRPr lang="en-US" sz="2000" b="1" dirty="0"/>
          </a:p>
          <a:p>
            <a:pPr marL="109728" indent="0">
              <a:buNone/>
            </a:pPr>
            <a:endParaRPr lang="en-US" sz="2000" b="1" dirty="0" smtClean="0"/>
          </a:p>
          <a:p>
            <a:pPr marL="109728" indent="0">
              <a:buNone/>
            </a:pPr>
            <a:r>
              <a:rPr lang="en-US" sz="2000" b="1" dirty="0" smtClean="0"/>
              <a:t>The Assurance Activates include description of method of use (options selected), how NTP is configured and test steps to ensure the requirement is met as specified</a:t>
            </a:r>
            <a:endParaRPr lang="en-US" sz="3500" dirty="0"/>
          </a:p>
          <a:p>
            <a:pPr marL="109728" indent="0">
              <a:buNone/>
            </a:pPr>
            <a:endParaRPr lang="en-US" sz="3500" dirty="0"/>
          </a:p>
          <a:p>
            <a:pPr marL="365760" lvl="1" indent="0">
              <a:buNone/>
            </a:pPr>
            <a:endParaRPr lang="en-US" sz="3500" strike="sngStrik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/>
              <a:t>NTP Subgroup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2748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Cisco_Arial</Template>
  <TotalTime>6344</TotalTime>
  <Words>101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Ciscolight</vt:lpstr>
      <vt:lpstr>Lucida Sans Unicode</vt:lpstr>
      <vt:lpstr>Verdana</vt:lpstr>
      <vt:lpstr>Wingdings 2</vt:lpstr>
      <vt:lpstr>Wingdings 3</vt:lpstr>
      <vt:lpstr>Cisco_Arial</vt:lpstr>
      <vt:lpstr>Concourse</vt:lpstr>
      <vt:lpstr>NTP Subgroup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NTP SFR Proposal</dc:title>
  <dc:creator>NTP Sub-group</dc:creator>
  <cp:lastModifiedBy>tediaz@cisco.com</cp:lastModifiedBy>
  <cp:revision>113</cp:revision>
  <cp:lastPrinted>2015-03-12T19:30:23Z</cp:lastPrinted>
  <dcterms:created xsi:type="dcterms:W3CDTF">2015-02-17T14:39:10Z</dcterms:created>
  <dcterms:modified xsi:type="dcterms:W3CDTF">2017-09-20T14:34:53Z</dcterms:modified>
</cp:coreProperties>
</file>