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19" r:id="rId2"/>
  </p:sldMasterIdLst>
  <p:handoutMasterIdLst>
    <p:handoutMasterId r:id="rId10"/>
  </p:handoutMasterIdLst>
  <p:sldIdLst>
    <p:sldId id="256" r:id="rId3"/>
    <p:sldId id="267" r:id="rId4"/>
    <p:sldId id="258" r:id="rId5"/>
    <p:sldId id="263" r:id="rId6"/>
    <p:sldId id="260" r:id="rId7"/>
    <p:sldId id="265" r:id="rId8"/>
    <p:sldId id="261" r:id="rId9"/>
  </p:sldIdLst>
  <p:sldSz cx="9144000" cy="6858000" type="screen4x3"/>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15643" autoAdjust="0"/>
    <p:restoredTop sz="94729" autoAdjust="0"/>
  </p:normalViewPr>
  <p:slideViewPr>
    <p:cSldViewPr>
      <p:cViewPr varScale="1">
        <p:scale>
          <a:sx n="81" d="100"/>
          <a:sy n="81" d="100"/>
        </p:scale>
        <p:origin x="936" y="5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BD4877A0-B168-445A-A3BD-6A094A54D0BF}" type="datetimeFigureOut">
              <a:rPr lang="en-US" smtClean="0"/>
              <a:t>5/1/2017</a:t>
            </a:fld>
            <a:endParaRPr lang="en-US"/>
          </a:p>
        </p:txBody>
      </p:sp>
      <p:sp>
        <p:nvSpPr>
          <p:cNvPr id="4" name="Footer Placeholder 3"/>
          <p:cNvSpPr>
            <a:spLocks noGrp="1"/>
          </p:cNvSpPr>
          <p:nvPr>
            <p:ph type="ftr" sz="quarter" idx="2"/>
          </p:nvPr>
        </p:nvSpPr>
        <p:spPr>
          <a:xfrm>
            <a:off x="0" y="8847138"/>
            <a:ext cx="2971800" cy="46513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7138"/>
            <a:ext cx="2971800" cy="465137"/>
          </a:xfrm>
          <a:prstGeom prst="rect">
            <a:avLst/>
          </a:prstGeom>
        </p:spPr>
        <p:txBody>
          <a:bodyPr vert="horz" lIns="91440" tIns="45720" rIns="91440" bIns="45720" rtlCol="0" anchor="b"/>
          <a:lstStyle>
            <a:lvl1pPr algn="r">
              <a:defRPr sz="1200"/>
            </a:lvl1pPr>
          </a:lstStyle>
          <a:p>
            <a:fld id="{3D44F44C-1CBD-4FBE-817A-E465CB5BA6ED}" type="slidenum">
              <a:rPr lang="en-US" smtClean="0"/>
              <a:t>‹#›</a:t>
            </a:fld>
            <a:endParaRPr lang="en-US"/>
          </a:p>
        </p:txBody>
      </p:sp>
    </p:spTree>
    <p:extLst>
      <p:ext uri="{BB962C8B-B14F-4D97-AF65-F5344CB8AC3E}">
        <p14:creationId xmlns:p14="http://schemas.microsoft.com/office/powerpoint/2010/main" val="299586105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animated bar">
    <p:spTree>
      <p:nvGrpSpPr>
        <p:cNvPr id="1" name=""/>
        <p:cNvGrpSpPr/>
        <p:nvPr/>
      </p:nvGrpSpPr>
      <p:grpSpPr>
        <a:xfrm>
          <a:off x="0" y="0"/>
          <a:ext cx="0" cy="0"/>
          <a:chOff x="0" y="0"/>
          <a:chExt cx="0" cy="0"/>
        </a:xfrm>
      </p:grpSpPr>
      <p:pic>
        <p:nvPicPr>
          <p:cNvPr id="60" name="Picture 59"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948636"/>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948636"/>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948636"/>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rot="10800000" flipH="1">
            <a:off x="5869870" y="6614159"/>
            <a:ext cx="780312" cy="3319549"/>
          </a:xfrm>
          <a:prstGeom prst="roundRect">
            <a:avLst>
              <a:gd name="adj" fmla="val 50000"/>
            </a:avLst>
          </a:prstGeom>
          <a:solidFill>
            <a:srgbClr val="1F8BAE">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flipH="1">
            <a:off x="6933206" y="661416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4" name="Rounded Rectangle 33"/>
          <p:cNvSpPr/>
          <p:nvPr/>
        </p:nvSpPr>
        <p:spPr>
          <a:xfrm rot="10800000" flipH="1">
            <a:off x="2191486" y="6719450"/>
            <a:ext cx="662549" cy="6331065"/>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5" name="Rounded Rectangle 34"/>
          <p:cNvSpPr/>
          <p:nvPr/>
        </p:nvSpPr>
        <p:spPr>
          <a:xfrm rot="10800000" flipH="1">
            <a:off x="2794161" y="6668595"/>
            <a:ext cx="779356" cy="5546310"/>
          </a:xfrm>
          <a:prstGeom prst="roundRect">
            <a:avLst>
              <a:gd name="adj" fmla="val 50000"/>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rot="10800000" flipH="1">
            <a:off x="341313" y="6708752"/>
            <a:ext cx="780312" cy="3319549"/>
          </a:xfrm>
          <a:prstGeom prst="roundRect">
            <a:avLst>
              <a:gd name="adj" fmla="val 50000"/>
            </a:avLst>
          </a:prstGeom>
          <a:gradFill flip="none" rotWithShape="1">
            <a:gsLst>
              <a:gs pos="0">
                <a:srgbClr val="4DCAFF">
                  <a:shade val="30000"/>
                  <a:satMod val="115000"/>
                  <a:alpha val="26000"/>
                </a:srgbClr>
              </a:gs>
              <a:gs pos="50000">
                <a:srgbClr val="4DCAFF">
                  <a:shade val="67500"/>
                  <a:satMod val="115000"/>
                </a:srgbClr>
              </a:gs>
              <a:gs pos="100000">
                <a:srgbClr val="4DCAFF">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flipH="1">
            <a:off x="8038251" y="8318268"/>
            <a:ext cx="780312" cy="3319549"/>
          </a:xfrm>
          <a:prstGeom prst="roundRect">
            <a:avLst>
              <a:gd name="adj" fmla="val 5000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0"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61" name="Rectangle 60"/>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6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fill="hold" grpId="0" nodeType="withEffect">
                                  <p:stCondLst>
                                    <p:cond delay="3000"/>
                                  </p:stCondLst>
                                  <p:childTnLst>
                                    <p:animMotion origin="layout" path="M -4.44444E-6 4.81481E-6 L -4.44444E-6 0.65879 " pathEditMode="relative" rAng="0" ptsTypes="AA">
                                      <p:cBhvr>
                                        <p:cTn id="6" dur="8300" fill="hold"/>
                                        <p:tgtEl>
                                          <p:spTgt spid="28"/>
                                        </p:tgtEl>
                                        <p:attrNameLst>
                                          <p:attrName>ppt_x</p:attrName>
                                          <p:attrName>ppt_y</p:attrName>
                                        </p:attrNameLst>
                                      </p:cBhvr>
                                      <p:rCtr x="0" y="329"/>
                                    </p:animMotion>
                                  </p:childTnLst>
                                </p:cTn>
                              </p:par>
                              <p:par>
                                <p:cTn id="7" presetID="42" presetClass="path" presetSubtype="0" repeatCount="indefinite" accel="50000" decel="50000" fill="hold" grpId="0" nodeType="withEffect">
                                  <p:stCondLst>
                                    <p:cond delay="0"/>
                                  </p:stCondLst>
                                  <p:childTnLst>
                                    <p:animMotion origin="layout" path="M 2.77778E-6 1.85185E-6 L 2.77778E-6 0.99305 " pathEditMode="relative" rAng="0" ptsTypes="AA">
                                      <p:cBhvr>
                                        <p:cTn id="8" dur="10600" fill="hold"/>
                                        <p:tgtEl>
                                          <p:spTgt spid="29"/>
                                        </p:tgtEl>
                                        <p:attrNameLst>
                                          <p:attrName>ppt_x</p:attrName>
                                          <p:attrName>ppt_y</p:attrName>
                                        </p:attrNameLst>
                                      </p:cBhvr>
                                      <p:rCtr x="0" y="497"/>
                                    </p:animMotion>
                                  </p:childTnLst>
                                </p:cTn>
                              </p:par>
                              <p:par>
                                <p:cTn id="9" presetID="42" presetClass="path" presetSubtype="0" repeatCount="indefinite" accel="50000" decel="50000" fill="hold" grpId="0" nodeType="withEffect">
                                  <p:stCondLst>
                                    <p:cond delay="1100"/>
                                  </p:stCondLst>
                                  <p:endCondLst>
                                    <p:cond evt="onNext" delay="0">
                                      <p:tgtEl>
                                        <p:sldTgt/>
                                      </p:tgtEl>
                                    </p:cond>
                                  </p:endCondLst>
                                  <p:childTnLst>
                                    <p:animMotion origin="layout" path="M 1.94444E-6 0 L 1.94444E-6 -1.0081 " pathEditMode="relative" rAng="0" ptsTypes="AA">
                                      <p:cBhvr>
                                        <p:cTn id="10" dur="16400" fill="hold"/>
                                        <p:tgtEl>
                                          <p:spTgt spid="30"/>
                                        </p:tgtEl>
                                        <p:attrNameLst>
                                          <p:attrName>ppt_x</p:attrName>
                                          <p:attrName>ppt_y</p:attrName>
                                        </p:attrNameLst>
                                      </p:cBhvr>
                                      <p:rCtr x="0" y="-504"/>
                                    </p:animMotion>
                                  </p:childTnLst>
                                </p:cTn>
                              </p:par>
                              <p:par>
                                <p:cTn id="11" presetID="42" presetClass="path" presetSubtype="0" repeatCount="indefinite" accel="50000" decel="50000" fill="hold" grpId="0" nodeType="withEffect">
                                  <p:stCondLst>
                                    <p:cond delay="13700"/>
                                  </p:stCondLst>
                                  <p:childTnLst>
                                    <p:animMotion origin="layout" path="M 2.77778E-6 4.81481E-6 L 2.77778E-6 -0.34561 " pathEditMode="relative" rAng="0" ptsTypes="AA">
                                      <p:cBhvr>
                                        <p:cTn id="12" dur="10900" fill="hold"/>
                                        <p:tgtEl>
                                          <p:spTgt spid="31"/>
                                        </p:tgtEl>
                                        <p:attrNameLst>
                                          <p:attrName>ppt_x</p:attrName>
                                          <p:attrName>ppt_y</p:attrName>
                                        </p:attrNameLst>
                                      </p:cBhvr>
                                      <p:rCtr x="0" y="-173"/>
                                    </p:animMotion>
                                  </p:childTnLst>
                                </p:cTn>
                              </p:par>
                              <p:par>
                                <p:cTn id="13" presetID="42" presetClass="path" presetSubtype="0" repeatCount="indefinite" accel="50000" decel="50000" fill="hold" grpId="0" nodeType="withEffect">
                                  <p:stCondLst>
                                    <p:cond delay="0"/>
                                  </p:stCondLst>
                                  <p:childTnLst>
                                    <p:animMotion origin="layout" path="M -3.88889E-6 4.44444E-6 L -3.88889E-6 1.14467 " pathEditMode="relative" rAng="0" ptsTypes="AA">
                                      <p:cBhvr>
                                        <p:cTn id="14" dur="10400" fill="hold"/>
                                        <p:tgtEl>
                                          <p:spTgt spid="33"/>
                                        </p:tgtEl>
                                        <p:attrNameLst>
                                          <p:attrName>ppt_x</p:attrName>
                                          <p:attrName>ppt_y</p:attrName>
                                        </p:attrNameLst>
                                      </p:cBhvr>
                                      <p:rCtr x="0" y="572"/>
                                    </p:animMotion>
                                  </p:childTnLst>
                                </p:cTn>
                              </p:par>
                              <p:par>
                                <p:cTn id="15" presetID="42" presetClass="path" presetSubtype="0" repeatCount="indefinite" accel="50000" decel="50000" fill="hold" grpId="0" nodeType="withEffect">
                                  <p:stCondLst>
                                    <p:cond delay="700"/>
                                  </p:stCondLst>
                                  <p:childTnLst>
                                    <p:animMotion origin="layout" path="M 4.16667E-6 0.27476 L 4.16667E-6 -1.26019 " pathEditMode="relative" rAng="0" ptsTypes="AA">
                                      <p:cBhvr>
                                        <p:cTn id="16" dur="12100" fill="hold"/>
                                        <p:tgtEl>
                                          <p:spTgt spid="34"/>
                                        </p:tgtEl>
                                        <p:attrNameLst>
                                          <p:attrName>ppt_x</p:attrName>
                                          <p:attrName>ppt_y</p:attrName>
                                        </p:attrNameLst>
                                      </p:cBhvr>
                                      <p:rCtr x="0" y="-768"/>
                                    </p:animMotion>
                                  </p:childTnLst>
                                </p:cTn>
                              </p:par>
                              <p:par>
                                <p:cTn id="17" presetID="42" presetClass="path" presetSubtype="0" repeatCount="indefinite" accel="50000" decel="50000" autoRev="1" fill="hold" grpId="0" nodeType="withEffect">
                                  <p:stCondLst>
                                    <p:cond delay="3600"/>
                                  </p:stCondLst>
                                  <p:endCondLst>
                                    <p:cond evt="onNext" delay="0">
                                      <p:tgtEl>
                                        <p:sldTgt/>
                                      </p:tgtEl>
                                    </p:cond>
                                  </p:endCondLst>
                                  <p:childTnLst>
                                    <p:animMotion origin="layout" path="M 1.94444E-6 0 L 1.94444E-6 -1.0081 " pathEditMode="relative" rAng="0" ptsTypes="AA">
                                      <p:cBhvr>
                                        <p:cTn id="18" dur="8400" fill="hold"/>
                                        <p:tgtEl>
                                          <p:spTgt spid="35"/>
                                        </p:tgtEl>
                                        <p:attrNameLst>
                                          <p:attrName>ppt_x</p:attrName>
                                          <p:attrName>ppt_y</p:attrName>
                                        </p:attrNameLst>
                                      </p:cBhvr>
                                      <p:rCtr x="0" y="-504"/>
                                    </p:animMotion>
                                  </p:childTnLst>
                                </p:cTn>
                              </p:par>
                              <p:par>
                                <p:cTn id="19" presetID="42" presetClass="path" presetSubtype="0" repeatCount="indefinite" accel="50000" decel="50000" fill="hold" grpId="0" nodeType="withEffect">
                                  <p:stCondLst>
                                    <p:cond delay="500"/>
                                  </p:stCondLst>
                                  <p:childTnLst>
                                    <p:animMotion origin="layout" path="M 2.77778E-6 1.85185E-6 L 2.77778E-6 0.99305 " pathEditMode="relative" rAng="0" ptsTypes="AA">
                                      <p:cBhvr>
                                        <p:cTn id="20" dur="19500" fill="hold"/>
                                        <p:tgtEl>
                                          <p:spTgt spid="36"/>
                                        </p:tgtEl>
                                        <p:attrNameLst>
                                          <p:attrName>ppt_x</p:attrName>
                                          <p:attrName>ppt_y</p:attrName>
                                        </p:attrNameLst>
                                      </p:cBhvr>
                                      <p:rCtr x="0" y="497"/>
                                    </p:animMotion>
                                  </p:childTnLst>
                                </p:cTn>
                              </p:par>
                              <p:par>
                                <p:cTn id="21" presetID="42" presetClass="path" presetSubtype="0" repeatCount="indefinite" accel="50000" decel="50000" fill="hold" grpId="0" nodeType="withEffect">
                                  <p:stCondLst>
                                    <p:cond delay="6300"/>
                                  </p:stCondLst>
                                  <p:childTnLst>
                                    <p:animMotion origin="layout" path="M 2.77778E-6 1.85185E-6 L 2.77778E-6 0.99305 " pathEditMode="relative" rAng="0" ptsTypes="AA">
                                      <p:cBhvr>
                                        <p:cTn id="22" dur="8200" fill="hold"/>
                                        <p:tgtEl>
                                          <p:spTgt spid="37"/>
                                        </p:tgtEl>
                                        <p:attrNameLst>
                                          <p:attrName>ppt_x</p:attrName>
                                          <p:attrName>ppt_y</p:attrName>
                                        </p:attrNameLst>
                                      </p:cBhvr>
                                      <p:rCtr x="0" y="497"/>
                                    </p:animMotion>
                                  </p:childTnLst>
                                </p:cTn>
                              </p:par>
                              <p:par>
                                <p:cTn id="23" presetID="42" presetClass="path" presetSubtype="0" repeatCount="indefinite" accel="50000" decel="50000" fill="hold" grpId="0" nodeType="withEffect">
                                  <p:stCondLst>
                                    <p:cond delay="5700"/>
                                  </p:stCondLst>
                                  <p:endCondLst>
                                    <p:cond evt="onNext" delay="0">
                                      <p:tgtEl>
                                        <p:sldTgt/>
                                      </p:tgtEl>
                                    </p:cond>
                                  </p:endCondLst>
                                  <p:childTnLst>
                                    <p:animMotion origin="layout" path="M -4.72222E-6 -2.15822E-6 L -4.72222E-6 -1.32223 " pathEditMode="relative" rAng="0" ptsTypes="AA">
                                      <p:cBhvr>
                                        <p:cTn id="24" dur="11500" fill="hold"/>
                                        <p:tgtEl>
                                          <p:spTgt spid="38"/>
                                        </p:tgtEl>
                                        <p:attrNameLst>
                                          <p:attrName>ppt_x</p:attrName>
                                          <p:attrName>ppt_y</p:attrName>
                                        </p:attrNameLst>
                                      </p:cBhvr>
                                      <p:rCtr x="0" y="-661"/>
                                    </p:animMotion>
                                  </p:childTnLst>
                                </p:cTn>
                              </p:par>
                              <p:par>
                                <p:cTn id="25" presetID="42" presetClass="path" presetSubtype="0" repeatCount="indefinite" accel="50000" decel="50000" fill="hold" grpId="0" nodeType="withEffect">
                                  <p:stCondLst>
                                    <p:cond delay="1300"/>
                                  </p:stCondLst>
                                  <p:endCondLst>
                                    <p:cond evt="onNext" delay="0">
                                      <p:tgtEl>
                                        <p:sldTgt/>
                                      </p:tgtEl>
                                    </p:cond>
                                  </p:endCondLst>
                                  <p:childTnLst>
                                    <p:animMotion origin="layout" path="M 1.94444E-6 0 L 1.94444E-6 -1.0081 " pathEditMode="relative" rAng="0" ptsTypes="AA">
                                      <p:cBhvr>
                                        <p:cTn id="26" dur="7300" fill="hold"/>
                                        <p:tgtEl>
                                          <p:spTgt spid="39"/>
                                        </p:tgtEl>
                                        <p:attrNameLst>
                                          <p:attrName>ppt_x</p:attrName>
                                          <p:attrName>ppt_y</p:attrName>
                                        </p:attrNameLst>
                                      </p:cBhvr>
                                      <p:rCtr x="0" y="-504"/>
                                    </p:animMotion>
                                  </p:childTnLst>
                                </p:cTn>
                              </p:par>
                              <p:par>
                                <p:cTn id="27" presetID="42" presetClass="path" presetSubtype="0" repeatCount="indefinite" accel="50000" decel="50000" fill="hold" grpId="0" nodeType="withEffect">
                                  <p:stCondLst>
                                    <p:cond delay="5300"/>
                                  </p:stCondLst>
                                  <p:childTnLst>
                                    <p:animMotion origin="layout" path="M 2.77778E-6 1.85185E-6 L 2.77778E-6 0.99305 " pathEditMode="relative" rAng="0" ptsTypes="AA">
                                      <p:cBhvr>
                                        <p:cTn id="28" dur="15100" fill="hold"/>
                                        <p:tgtEl>
                                          <p:spTgt spid="41"/>
                                        </p:tgtEl>
                                        <p:attrNameLst>
                                          <p:attrName>ppt_x</p:attrName>
                                          <p:attrName>ppt_y</p:attrName>
                                        </p:attrNameLst>
                                      </p:cBhvr>
                                      <p:rCtr x="0" y="497"/>
                                    </p:animMotion>
                                  </p:childTnLst>
                                </p:cTn>
                              </p:par>
                              <p:par>
                                <p:cTn id="29" presetID="42" presetClass="path" presetSubtype="0" repeatCount="indefinite" accel="50000" decel="50000" fill="hold" grpId="0" nodeType="withEffect">
                                  <p:stCondLst>
                                    <p:cond delay="1000"/>
                                  </p:stCondLst>
                                  <p:childTnLst>
                                    <p:animMotion origin="layout" path="M 2.77778E-6 1.85185E-6 L 2.77778E-6 0.99305 " pathEditMode="relative" rAng="0" ptsTypes="AA">
                                      <p:cBhvr>
                                        <p:cTn id="30" dur="5000" fill="hold"/>
                                        <p:tgtEl>
                                          <p:spTgt spid="42"/>
                                        </p:tgtEl>
                                        <p:attrNameLst>
                                          <p:attrName>ppt_x</p:attrName>
                                          <p:attrName>ppt_y</p:attrName>
                                        </p:attrNameLst>
                                      </p:cBhvr>
                                      <p:rCtr x="0" y="497"/>
                                    </p:animMotion>
                                  </p:childTnLst>
                                </p:cTn>
                              </p:par>
                              <p:par>
                                <p:cTn id="31" presetID="27" presetClass="emph" presetSubtype="0" repeatCount="indefinite" fill="hold" grpId="0" nodeType="withEffect">
                                  <p:stCondLst>
                                    <p:cond delay="0"/>
                                  </p:stCondLst>
                                  <p:childTnLst>
                                    <p:animClr clrSpc="rgb" dir="cw">
                                      <p:cBhvr override="childStyle">
                                        <p:cTn id="32" dur="6650" autoRev="1" fill="hold"/>
                                        <p:tgtEl>
                                          <p:spTgt spid="45"/>
                                        </p:tgtEl>
                                        <p:attrNameLst>
                                          <p:attrName>style.color</p:attrName>
                                        </p:attrNameLst>
                                      </p:cBhvr>
                                      <p:to>
                                        <a:srgbClr val="60CCCC"/>
                                      </p:to>
                                    </p:animClr>
                                    <p:animClr clrSpc="rgb" dir="cw">
                                      <p:cBhvr>
                                        <p:cTn id="33" dur="6650" autoRev="1" fill="hold"/>
                                        <p:tgtEl>
                                          <p:spTgt spid="45"/>
                                        </p:tgtEl>
                                        <p:attrNameLst>
                                          <p:attrName>fillcolor</p:attrName>
                                        </p:attrNameLst>
                                      </p:cBhvr>
                                      <p:to>
                                        <a:srgbClr val="60CCCC"/>
                                      </p:to>
                                    </p:animClr>
                                    <p:set>
                                      <p:cBhvr>
                                        <p:cTn id="34" dur="6650" autoRev="1" fill="hold"/>
                                        <p:tgtEl>
                                          <p:spTgt spid="45"/>
                                        </p:tgtEl>
                                        <p:attrNameLst>
                                          <p:attrName>fill.type</p:attrName>
                                        </p:attrNameLst>
                                      </p:cBhvr>
                                      <p:to>
                                        <p:strVal val="solid"/>
                                      </p:to>
                                    </p:set>
                                    <p:set>
                                      <p:cBhvr>
                                        <p:cTn id="35" dur="6650" autoRev="1" fill="hold"/>
                                        <p:tgtEl>
                                          <p:spTgt spid="45"/>
                                        </p:tgtEl>
                                        <p:attrNameLst>
                                          <p:attrName>fill.on</p:attrName>
                                        </p:attrNameLst>
                                      </p:cBhvr>
                                      <p:to>
                                        <p:strVal val="true"/>
                                      </p:to>
                                    </p:set>
                                  </p:childTnLst>
                                </p:cTn>
                              </p:par>
                              <p:par>
                                <p:cTn id="36" presetID="27" presetClass="emph" presetSubtype="0" repeatCount="indefinite" fill="hold" grpId="0" nodeType="withEffect">
                                  <p:stCondLst>
                                    <p:cond delay="700"/>
                                  </p:stCondLst>
                                  <p:childTnLst>
                                    <p:animClr clrSpc="rgb" dir="cw">
                                      <p:cBhvr override="childStyle">
                                        <p:cTn id="37" dur="5350" autoRev="1" fill="hold"/>
                                        <p:tgtEl>
                                          <p:spTgt spid="46"/>
                                        </p:tgtEl>
                                        <p:attrNameLst>
                                          <p:attrName>style.color</p:attrName>
                                        </p:attrNameLst>
                                      </p:cBhvr>
                                      <p:to>
                                        <a:srgbClr val="60CCCC"/>
                                      </p:to>
                                    </p:animClr>
                                    <p:animClr clrSpc="rgb" dir="cw">
                                      <p:cBhvr>
                                        <p:cTn id="38" dur="5350" autoRev="1" fill="hold"/>
                                        <p:tgtEl>
                                          <p:spTgt spid="46"/>
                                        </p:tgtEl>
                                        <p:attrNameLst>
                                          <p:attrName>fillcolor</p:attrName>
                                        </p:attrNameLst>
                                      </p:cBhvr>
                                      <p:to>
                                        <a:srgbClr val="60CCCC"/>
                                      </p:to>
                                    </p:animClr>
                                    <p:set>
                                      <p:cBhvr>
                                        <p:cTn id="39" dur="5350" autoRev="1" fill="hold"/>
                                        <p:tgtEl>
                                          <p:spTgt spid="46"/>
                                        </p:tgtEl>
                                        <p:attrNameLst>
                                          <p:attrName>fill.type</p:attrName>
                                        </p:attrNameLst>
                                      </p:cBhvr>
                                      <p:to>
                                        <p:strVal val="solid"/>
                                      </p:to>
                                    </p:set>
                                    <p:set>
                                      <p:cBhvr>
                                        <p:cTn id="40" dur="5350" autoRev="1" fill="hold"/>
                                        <p:tgtEl>
                                          <p:spTgt spid="46"/>
                                        </p:tgtEl>
                                        <p:attrNameLst>
                                          <p:attrName>fill.on</p:attrName>
                                        </p:attrNameLst>
                                      </p:cBhvr>
                                      <p:to>
                                        <p:strVal val="true"/>
                                      </p:to>
                                    </p:set>
                                  </p:childTnLst>
                                </p:cTn>
                              </p:par>
                              <p:par>
                                <p:cTn id="41" presetID="27" presetClass="emph" presetSubtype="0" repeatCount="indefinite" fill="hold" grpId="0" nodeType="withEffect">
                                  <p:stCondLst>
                                    <p:cond delay="2100"/>
                                  </p:stCondLst>
                                  <p:childTnLst>
                                    <p:animClr clrSpc="rgb" dir="cw">
                                      <p:cBhvr override="childStyle">
                                        <p:cTn id="42" dur="6650" autoRev="1" fill="hold"/>
                                        <p:tgtEl>
                                          <p:spTgt spid="47"/>
                                        </p:tgtEl>
                                        <p:attrNameLst>
                                          <p:attrName>style.color</p:attrName>
                                        </p:attrNameLst>
                                      </p:cBhvr>
                                      <p:to>
                                        <a:srgbClr val="60CCCC"/>
                                      </p:to>
                                    </p:animClr>
                                    <p:animClr clrSpc="rgb" dir="cw">
                                      <p:cBhvr>
                                        <p:cTn id="43" dur="6650" autoRev="1" fill="hold"/>
                                        <p:tgtEl>
                                          <p:spTgt spid="47"/>
                                        </p:tgtEl>
                                        <p:attrNameLst>
                                          <p:attrName>fillcolor</p:attrName>
                                        </p:attrNameLst>
                                      </p:cBhvr>
                                      <p:to>
                                        <a:srgbClr val="60CCCC"/>
                                      </p:to>
                                    </p:animClr>
                                    <p:set>
                                      <p:cBhvr>
                                        <p:cTn id="44" dur="6650" autoRev="1" fill="hold"/>
                                        <p:tgtEl>
                                          <p:spTgt spid="47"/>
                                        </p:tgtEl>
                                        <p:attrNameLst>
                                          <p:attrName>fill.type</p:attrName>
                                        </p:attrNameLst>
                                      </p:cBhvr>
                                      <p:to>
                                        <p:strVal val="solid"/>
                                      </p:to>
                                    </p:set>
                                    <p:set>
                                      <p:cBhvr>
                                        <p:cTn id="45" dur="6650" autoRev="1" fill="hold"/>
                                        <p:tgtEl>
                                          <p:spTgt spid="4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6" grpId="0" animBg="1"/>
      <p:bldP spid="45" grpId="0" animBg="1"/>
      <p:bldP spid="33" grpId="0" animBg="1"/>
      <p:bldP spid="28" grpId="0" animBg="1"/>
      <p:bldP spid="29" grpId="0" animBg="1"/>
      <p:bldP spid="30" grpId="0" animBg="1"/>
      <p:bldP spid="31" grpId="0" animBg="1"/>
      <p:bldP spid="34" grpId="0" animBg="1"/>
      <p:bldP spid="35" grpId="0" animBg="1"/>
      <p:bldP spid="36" grpId="0" animBg="1"/>
      <p:bldP spid="37" grpId="0" animBg="1"/>
      <p:bldP spid="38" grpId="0" animBg="1"/>
      <p:bldP spid="39" grpId="0" animBg="1"/>
      <p:bldP spid="41" grpId="0" animBg="1"/>
      <p:bldP spid="42"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Bullet_2-Column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301752"/>
            <a:ext cx="4123944" cy="838200"/>
          </a:xfr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r>
              <a:rPr lang="en-US" dirty="0" smtClean="0"/>
              <a:t>Two Column</a:t>
            </a:r>
            <a:br>
              <a:rPr lang="en-US" dirty="0" smtClean="0"/>
            </a:br>
            <a:r>
              <a:rPr lang="en-US" dirty="0" smtClean="0"/>
              <a:t>Title Left</a:t>
            </a:r>
            <a:endParaRPr lang="en-US" dirty="0"/>
          </a:p>
        </p:txBody>
      </p:sp>
      <p:sp>
        <p:nvSpPr>
          <p:cNvPr id="9" name="Text Placeholder 8"/>
          <p:cNvSpPr>
            <a:spLocks noGrp="1"/>
          </p:cNvSpPr>
          <p:nvPr>
            <p:ph type="body" sz="quarter" idx="11" hasCustomPrompt="1"/>
          </p:nvPr>
        </p:nvSpPr>
        <p:spPr>
          <a:xfrm>
            <a:off x="219455" y="1600200"/>
            <a:ext cx="4142232" cy="4526280"/>
          </a:xfrm>
        </p:spPr>
        <p:txBody>
          <a:bodyPr/>
          <a:lstStyle>
            <a:lvl1pPr marL="0" indent="0">
              <a:buNone/>
              <a:defRPr>
                <a:solidFill>
                  <a:schemeClr val="tx2"/>
                </a:solidFill>
                <a:latin typeface="+mj-lt"/>
              </a:defRPr>
            </a:lvl1pPr>
            <a:lvl2pPr marL="635000" indent="-228600">
              <a:buClr>
                <a:schemeClr val="accent5"/>
              </a:buClr>
              <a:buFont typeface="Arial" pitchFamily="34" charset="0"/>
              <a:buChar char="•"/>
              <a:tabLst/>
              <a:defRPr>
                <a:solidFill>
                  <a:schemeClr val="tx2"/>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a:t>
            </a:r>
            <a:br>
              <a:rPr lang="en-US" dirty="0" smtClean="0"/>
            </a:br>
            <a:r>
              <a:rPr lang="en-US" dirty="0" smtClean="0"/>
              <a:t>do not italicize; use yellow on the </a:t>
            </a:r>
            <a:br>
              <a:rPr lang="en-US" dirty="0" smtClean="0"/>
            </a:br>
            <a:r>
              <a:rPr lang="en-US" dirty="0" smtClean="0"/>
              <a:t>black template and red for the white template</a:t>
            </a:r>
          </a:p>
        </p:txBody>
      </p:sp>
      <p:sp>
        <p:nvSpPr>
          <p:cNvPr id="12" name="Text Placeholder 11"/>
          <p:cNvSpPr>
            <a:spLocks noGrp="1"/>
          </p:cNvSpPr>
          <p:nvPr>
            <p:ph type="body" sz="quarter" idx="12" hasCustomPrompt="1"/>
          </p:nvPr>
        </p:nvSpPr>
        <p:spPr>
          <a:xfrm>
            <a:off x="4818888" y="1600200"/>
            <a:ext cx="4005072" cy="4526280"/>
          </a:xfrm>
        </p:spPr>
        <p:txBody>
          <a:bodyPr/>
          <a:lstStyle>
            <a:lvl1pPr marL="0" indent="0">
              <a:buFontTx/>
              <a:buNone/>
              <a:defRPr>
                <a:solidFill>
                  <a:schemeClr val="accent1"/>
                </a:solidFill>
                <a:latin typeface="+mj-lt"/>
              </a:defRPr>
            </a:lvl1pPr>
            <a:lvl2pPr marL="635000" indent="-228600">
              <a:buClr>
                <a:schemeClr val="accent1">
                  <a:lumMod val="40000"/>
                  <a:lumOff val="60000"/>
                </a:schemeClr>
              </a:buClr>
              <a:buFont typeface="Arial" pitchFamily="34" charset="0"/>
              <a:buChar char="•"/>
              <a:defRPr>
                <a:solidFill>
                  <a:schemeClr val="accent1"/>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do not italicize; use yellow on the black template and red for the white template</a:t>
            </a:r>
          </a:p>
        </p:txBody>
      </p:sp>
      <p:sp>
        <p:nvSpPr>
          <p:cNvPr id="22"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15" name="Picture 14" descr="verticalbar.png"/>
          <p:cNvPicPr>
            <a:picLocks noChangeAspect="1"/>
          </p:cNvPicPr>
          <p:nvPr/>
        </p:nvPicPr>
        <p:blipFill>
          <a:blip r:embed="rId2" cstate="print"/>
          <a:stretch>
            <a:fillRect/>
          </a:stretch>
        </p:blipFill>
        <p:spPr>
          <a:xfrm>
            <a:off x="4447858" y="777667"/>
            <a:ext cx="89319" cy="5287676"/>
          </a:xfrm>
          <a:prstGeom prst="rect">
            <a:avLst/>
          </a:prstGeom>
          <a:noFill/>
          <a:ln>
            <a:noFill/>
          </a:ln>
        </p:spPr>
      </p:pic>
      <p:sp>
        <p:nvSpPr>
          <p:cNvPr id="10"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C0C0C0"/>
                </a:solidFill>
                <a:latin typeface="+mj-lt"/>
                <a:ea typeface="+mn-ea"/>
                <a:cs typeface="+mn-cs"/>
              </a:rPr>
              <a:t>© 2010 Cisco and/or its affiliates. All rights reserved.</a:t>
            </a:r>
            <a:endParaRPr lang="en-US" sz="600" kern="1200" dirty="0">
              <a:solidFill>
                <a:srgbClr val="C0C0C0"/>
              </a:solidFill>
              <a:latin typeface="+mj-lt"/>
              <a:ea typeface="+mn-ea"/>
              <a:cs typeface="+mn-cs"/>
            </a:endParaRP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3" name="Title 1"/>
          <p:cNvSpPr txBox="1">
            <a:spLocks/>
          </p:cNvSpPr>
          <p:nvPr/>
        </p:nvSpPr>
        <p:spPr>
          <a:xfrm>
            <a:off x="4818888" y="301752"/>
            <a:ext cx="4123944" cy="838200"/>
          </a:xfrm>
          <a:prstGeom prst="rect">
            <a:avLst/>
          </a:prstGeo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t>Two Column</a:t>
            </a:r>
            <a:b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br>
            <a: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t>Title Right</a:t>
            </a:r>
            <a:endPar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endParaRPr>
          </a:p>
        </p:txBody>
      </p:sp>
    </p:spTree>
  </p:cSld>
  <p:clrMapOvr>
    <a:masterClrMapping/>
  </p:clrMapOvr>
  <p:transition>
    <p:wipe dir="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ullet_3-Column Layout No Bottom Bar">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Text Placeholder 12"/>
          <p:cNvSpPr>
            <a:spLocks noGrp="1"/>
          </p:cNvSpPr>
          <p:nvPr>
            <p:ph type="body" sz="quarter" idx="14"/>
          </p:nvPr>
        </p:nvSpPr>
        <p:spPr>
          <a:xfrm>
            <a:off x="244475" y="1600200"/>
            <a:ext cx="2622550" cy="4391025"/>
          </a:xfrm>
        </p:spPr>
        <p:txBody>
          <a:bodyPr/>
          <a:lstStyle>
            <a:lvl1pPr>
              <a:defRPr>
                <a:solidFill>
                  <a:schemeClr val="tx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Text Placeholder 12"/>
          <p:cNvSpPr>
            <a:spLocks noGrp="1"/>
          </p:cNvSpPr>
          <p:nvPr>
            <p:ph type="body" sz="quarter" idx="15"/>
          </p:nvPr>
        </p:nvSpPr>
        <p:spPr>
          <a:xfrm>
            <a:off x="3292474" y="1600200"/>
            <a:ext cx="2593975" cy="4362450"/>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Text Placeholder 12"/>
          <p:cNvSpPr>
            <a:spLocks noGrp="1"/>
          </p:cNvSpPr>
          <p:nvPr>
            <p:ph type="body" sz="quarter" idx="16"/>
          </p:nvPr>
        </p:nvSpPr>
        <p:spPr>
          <a:xfrm>
            <a:off x="6300788" y="1600200"/>
            <a:ext cx="2633662" cy="4333875"/>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6" name="Picture 15" descr="verticalbar.png"/>
          <p:cNvPicPr>
            <a:picLocks noChangeAspect="1"/>
          </p:cNvPicPr>
          <p:nvPr/>
        </p:nvPicPr>
        <p:blipFill>
          <a:blip r:embed="rId2" cstate="print"/>
          <a:stretch>
            <a:fillRect/>
          </a:stretch>
        </p:blipFill>
        <p:spPr>
          <a:xfrm>
            <a:off x="3038158" y="777667"/>
            <a:ext cx="89319" cy="5287676"/>
          </a:xfrm>
          <a:prstGeom prst="rect">
            <a:avLst/>
          </a:prstGeom>
          <a:noFill/>
          <a:ln>
            <a:noFill/>
          </a:ln>
        </p:spPr>
      </p:pic>
      <p:pic>
        <p:nvPicPr>
          <p:cNvPr id="18" name="Picture 17" descr="verticalbar.png"/>
          <p:cNvPicPr>
            <a:picLocks noChangeAspect="1"/>
          </p:cNvPicPr>
          <p:nvPr/>
        </p:nvPicPr>
        <p:blipFill>
          <a:blip r:embed="rId2" cstate="print"/>
          <a:stretch>
            <a:fillRect/>
          </a:stretch>
        </p:blipFill>
        <p:spPr>
          <a:xfrm>
            <a:off x="6029008" y="777667"/>
            <a:ext cx="89319" cy="5287676"/>
          </a:xfrm>
          <a:prstGeom prst="rect">
            <a:avLst/>
          </a:prstGeom>
          <a:noFill/>
          <a:ln>
            <a:noFill/>
          </a:ln>
        </p:spPr>
      </p:pic>
      <p:sp>
        <p:nvSpPr>
          <p:cNvPr id="21" name="Text Placeholder 20"/>
          <p:cNvSpPr>
            <a:spLocks noGrp="1" noChangeAspect="1"/>
          </p:cNvSpPr>
          <p:nvPr>
            <p:ph type="body" sz="quarter" idx="17"/>
          </p:nvPr>
        </p:nvSpPr>
        <p:spPr>
          <a:xfrm>
            <a:off x="219456"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2" name="Text Placeholder 20"/>
          <p:cNvSpPr>
            <a:spLocks noGrp="1"/>
          </p:cNvSpPr>
          <p:nvPr>
            <p:ph type="body" sz="quarter" idx="18"/>
          </p:nvPr>
        </p:nvSpPr>
        <p:spPr>
          <a:xfrm>
            <a:off x="3255264"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4" name="Text Placeholder 20"/>
          <p:cNvSpPr>
            <a:spLocks noGrp="1" noChangeAspect="1"/>
          </p:cNvSpPr>
          <p:nvPr>
            <p:ph type="body" sz="quarter" idx="19"/>
          </p:nvPr>
        </p:nvSpPr>
        <p:spPr>
          <a:xfrm>
            <a:off x="6273302"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Tree>
  </p:cSld>
  <p:clrMapOvr>
    <a:masterClrMapping/>
  </p:clrMapOvr>
  <p:transition>
    <p:wipe dir="r"/>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and Chart">
    <p:spTree>
      <p:nvGrpSpPr>
        <p:cNvPr id="1" name=""/>
        <p:cNvGrpSpPr/>
        <p:nvPr/>
      </p:nvGrpSpPr>
      <p:grpSpPr>
        <a:xfrm>
          <a:off x="0" y="0"/>
          <a:ext cx="0" cy="0"/>
          <a:chOff x="0" y="0"/>
          <a:chExt cx="0" cy="0"/>
        </a:xfrm>
      </p:grpSpPr>
      <p:sp>
        <p:nvSpPr>
          <p:cNvPr id="5" name="Rectangle 4"/>
          <p:cNvSpPr/>
          <p:nvPr/>
        </p:nvSpPr>
        <p:spPr>
          <a:xfrm>
            <a:off x="0" y="6339113"/>
            <a:ext cx="9144000" cy="271894"/>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39" name="Title 1"/>
          <p:cNvSpPr>
            <a:spLocks noGrp="1"/>
          </p:cNvSpPr>
          <p:nvPr>
            <p:ph type="title" hasCustomPrompt="1"/>
          </p:nvPr>
        </p:nvSpPr>
        <p:spPr>
          <a:xfrm>
            <a:off x="246972" y="439710"/>
            <a:ext cx="8567244"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36" name="Chart Placeholder 35"/>
          <p:cNvSpPr>
            <a:spLocks noGrp="1"/>
          </p:cNvSpPr>
          <p:nvPr>
            <p:ph type="chart" sz="quarter" idx="10"/>
          </p:nvPr>
        </p:nvSpPr>
        <p:spPr>
          <a:xfrm>
            <a:off x="359764" y="1476375"/>
            <a:ext cx="8439461" cy="4305300"/>
          </a:xfrm>
        </p:spPr>
        <p:txBody>
          <a:bodyPr anchor="ctr" anchorCtr="1"/>
          <a:lstStyle>
            <a:lvl1pPr>
              <a:buNone/>
              <a:defRPr>
                <a:latin typeface="+mj-lt"/>
              </a:defRPr>
            </a:lvl1pPr>
          </a:lstStyle>
          <a:p>
            <a:r>
              <a:rPr lang="en-US" smtClean="0"/>
              <a:t>Click icon to add chart</a:t>
            </a:r>
            <a:endParaRPr lang="en-US"/>
          </a:p>
        </p:txBody>
      </p:sp>
      <p:sp>
        <p:nvSpPr>
          <p:cNvPr id="4" name="Text Placeholder 9"/>
          <p:cNvSpPr>
            <a:spLocks noGrp="1"/>
          </p:cNvSpPr>
          <p:nvPr>
            <p:ph type="body" sz="quarter" idx="11" hasCustomPrompt="1"/>
          </p:nvPr>
        </p:nvSpPr>
        <p:spPr>
          <a:xfrm>
            <a:off x="249466" y="6062114"/>
            <a:ext cx="7461250" cy="276999"/>
          </a:xfrm>
        </p:spPr>
        <p:txBody>
          <a:bodyPr wrap="square" anchor="b" anchorCtr="0">
            <a:spAutoFit/>
          </a:bodyPr>
          <a:lstStyle>
            <a:lvl1pPr algn="l" defTabSz="804863">
              <a:lnSpc>
                <a:spcPct val="100000"/>
              </a:lnSpc>
              <a:spcBef>
                <a:spcPct val="50000"/>
              </a:spcBef>
              <a:buNone/>
              <a:defRPr sz="1200">
                <a:solidFill>
                  <a:schemeClr val="bg1">
                    <a:lumMod val="50000"/>
                  </a:schemeClr>
                </a:solidFill>
                <a:latin typeface="+mj-lt"/>
              </a:defRPr>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smtClean="0"/>
              <a:t>Source: Placeholder for Notes Is 12 Points</a:t>
            </a:r>
          </a:p>
        </p:txBody>
      </p:sp>
    </p:spTree>
  </p:cSld>
  <p:clrMapOvr>
    <a:masterClrMapping/>
  </p:clrMapOvr>
  <p:transition>
    <p:wipe dir="r"/>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ottom title_photo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4" name="Text Placeholder 3"/>
          <p:cNvSpPr>
            <a:spLocks noGrp="1"/>
          </p:cNvSpPr>
          <p:nvPr>
            <p:ph type="body" sz="quarter" idx="10" hasCustomPrompt="1"/>
          </p:nvPr>
        </p:nvSpPr>
        <p:spPr>
          <a:xfrm>
            <a:off x="246888" y="1600200"/>
            <a:ext cx="4005072" cy="3749040"/>
          </a:xfrm>
        </p:spPr>
        <p:txBody>
          <a:bodyPr anchor="ctr" anchorCtr="0">
            <a:normAutofit/>
          </a:bodyPr>
          <a:lstStyle>
            <a:lvl1pPr marL="0" indent="0">
              <a:buFontTx/>
              <a:buNone/>
              <a:defRPr sz="2400" baseline="0">
                <a:solidFill>
                  <a:schemeClr val="tx1"/>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Simple text goes here and can wrap to accommodate more lines of information</a:t>
            </a:r>
          </a:p>
        </p:txBody>
      </p:sp>
      <p:sp>
        <p:nvSpPr>
          <p:cNvPr id="6" name="Picture Placeholder 5"/>
          <p:cNvSpPr>
            <a:spLocks noGrp="1"/>
          </p:cNvSpPr>
          <p:nvPr>
            <p:ph type="pic" sz="quarter" idx="11" hasCustomPrompt="1"/>
          </p:nvPr>
        </p:nvSpPr>
        <p:spPr>
          <a:xfrm>
            <a:off x="4873752" y="1947672"/>
            <a:ext cx="3429000" cy="2990088"/>
          </a:xfrm>
        </p:spPr>
        <p:txBody>
          <a:bodyPr anchor="ctr" anchorCtr="1"/>
          <a:lstStyle>
            <a:lvl1pPr algn="ctr">
              <a:buFontTx/>
              <a:buNone/>
              <a:defRPr>
                <a:latin typeface="+mj-lt"/>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ottom 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93776" y="5852160"/>
            <a:ext cx="8112126" cy="384175"/>
          </a:xfrm>
        </p:spPr>
        <p:txBody>
          <a:bodyPr>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accent2"/>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19456" y="649224"/>
            <a:ext cx="8112125" cy="4480560"/>
          </a:xfrm>
        </p:spPr>
        <p:txBody>
          <a:bodyPr/>
          <a:lstStyle>
            <a:lvl1pPr marL="233363" indent="-233363" algn="l" defTabSz="914400" rtl="0" eaLnBrk="1" latinLnBrk="0" hangingPunct="1">
              <a:lnSpc>
                <a:spcPct val="80000"/>
              </a:lnSpc>
              <a:spcBef>
                <a:spcPct val="0"/>
              </a:spcBef>
              <a:buClr>
                <a:schemeClr val="tx1"/>
              </a:buClr>
              <a:buFont typeface="Arial" pitchFamily="34" charset="0"/>
              <a:buChar char="“"/>
              <a:defRPr lang="en-US" sz="6000" b="0" kern="1200" spc="-2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Presentation Title Goes Here</a:t>
            </a:r>
            <a:endParaRPr lang="en-US" dirty="0"/>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80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800"/>
                                        <p:tgtEl>
                                          <p:spTgt spid="2"/>
                                        </p:tgtEl>
                                      </p:cBhvr>
                                    </p:animEffect>
                                  </p:childTnLst>
                                </p:cTn>
                              </p:par>
                              <p:par>
                                <p:cTn id="8" presetID="22" presetClass="entr" presetSubtype="4" fill="hold" grpId="0" nodeType="withEffect">
                                  <p:stCondLst>
                                    <p:cond delay="30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2" presetClass="entr" presetSubtype="4" fill="hold" nodeType="withEffect">
                  <p:stCondLst>
                    <p:cond delay="300"/>
                  </p:stCondLst>
                  <p:childTnLst>
                    <p:set>
                      <p:cBhvr>
                        <p:cTn dur="1" fill="hold">
                          <p:stCondLst>
                            <p:cond delay="0"/>
                          </p:stCondLst>
                        </p:cTn>
                        <p:tgtEl>
                          <p:spTgt spid="3"/>
                        </p:tgtEl>
                        <p:attrNameLst>
                          <p:attrName>style.visibility</p:attrName>
                        </p:attrNameLst>
                      </p:cBhvr>
                      <p:to>
                        <p:strVal val="visible"/>
                      </p:to>
                    </p:set>
                    <p:animEffect transition="in" filter="wipe(down)">
                      <p:cBhvr>
                        <p:cTn dur="400"/>
                        <p:tgtEl>
                          <p:spTgt spid="3"/>
                        </p:tgtEl>
                      </p:cBhvr>
                    </p:animEffect>
                  </p:childTnLst>
                </p:cTn>
              </p:par>
            </p:tnLst>
          </p:tmpl>
        </p:tmplLst>
      </p:bldP>
      <p:bldP spid="2"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torytelling">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itle 1"/>
          <p:cNvSpPr>
            <a:spLocks noGrp="1"/>
          </p:cNvSpPr>
          <p:nvPr>
            <p:ph type="title" hasCustomPrompt="1"/>
          </p:nvPr>
        </p:nvSpPr>
        <p:spPr>
          <a:xfrm>
            <a:off x="229702" y="1918741"/>
            <a:ext cx="4117446" cy="3020518"/>
          </a:xfrm>
        </p:spPr>
        <p:txBody>
          <a:bodyPr vert="horz" lIns="82296" tIns="45720" rIns="82296" bIns="45720" rtlCol="0" anchor="ctr"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Telling Shared Experiences</a:t>
            </a:r>
            <a:endParaRPr lang="en-US" dirty="0"/>
          </a:p>
        </p:txBody>
      </p:sp>
      <p:sp>
        <p:nvSpPr>
          <p:cNvPr id="9" name="Text Placeholder 3"/>
          <p:cNvSpPr>
            <a:spLocks noGrp="1"/>
          </p:cNvSpPr>
          <p:nvPr>
            <p:ph type="body" sz="quarter" idx="11" hasCustomPrompt="1"/>
          </p:nvPr>
        </p:nvSpPr>
        <p:spPr>
          <a:xfrm>
            <a:off x="4922519" y="310896"/>
            <a:ext cx="3895344" cy="6208776"/>
          </a:xfrm>
        </p:spPr>
        <p:txBody>
          <a:bodyPr anchor="ctr" anchorCtr="0">
            <a:normAutofit/>
          </a:bodyPr>
          <a:lstStyle>
            <a:lvl1pPr marL="0" indent="0">
              <a:buFontTx/>
              <a:buNone/>
              <a:defRPr sz="2000" baseline="0">
                <a:solidFill>
                  <a:schemeClr val="tx1"/>
                </a:solidFill>
                <a:latin typeface="+mj-lt"/>
              </a:defRPr>
            </a:lvl1pPr>
            <a:lvl2pPr>
              <a:defRPr sz="2000"/>
            </a:lvl2pPr>
            <a:lvl3pPr>
              <a:defRPr sz="2000"/>
            </a:lvl3pPr>
            <a:lvl4pPr>
              <a:defRPr sz="2000"/>
            </a:lvl4pPr>
            <a:lvl5pPr>
              <a:defRPr sz="2000"/>
            </a:lvl5pPr>
          </a:lstStyle>
          <a:p>
            <a:pPr lvl="0"/>
            <a:r>
              <a:rPr lang="en-US" dirty="0" smtClean="0"/>
              <a:t>Tell your story here</a:t>
            </a:r>
            <a:endParaRPr lang="en-US" dirty="0"/>
          </a:p>
        </p:txBody>
      </p:sp>
      <p:pic>
        <p:nvPicPr>
          <p:cNvPr id="12" name="Picture 11" descr="verticalbar.png"/>
          <p:cNvPicPr>
            <a:picLocks noChangeAspect="1"/>
          </p:cNvPicPr>
          <p:nvPr/>
        </p:nvPicPr>
        <p:blipFill>
          <a:blip r:embed="rId2" cstate="print"/>
          <a:stretch>
            <a:fillRect/>
          </a:stretch>
        </p:blipFill>
        <p:spPr>
          <a:xfrm>
            <a:off x="4441927" y="777667"/>
            <a:ext cx="89319" cy="5287676"/>
          </a:xfrm>
          <a:prstGeom prst="rect">
            <a:avLst/>
          </a:prstGeom>
          <a:noFill/>
          <a:ln>
            <a:noFill/>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00"/>
                                        <p:tgtEl>
                                          <p:spTgt spid="4"/>
                                        </p:tgtEl>
                                      </p:cBhvr>
                                    </p:animEffect>
                                  </p:childTnLst>
                                </p:cTn>
                              </p:par>
                              <p:par>
                                <p:cTn id="8" presetID="10" presetClass="entr" presetSubtype="0" fill="hold" grpId="0" nodeType="withEffect">
                                  <p:stCondLst>
                                    <p:cond delay="40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1100"/>
                                        <p:tgtEl>
                                          <p:spTgt spid="9">
                                            <p:txEl>
                                              <p:pRg st="0" end="0"/>
                                            </p:txEl>
                                          </p:spTgt>
                                        </p:tgtEl>
                                      </p:cBhvr>
                                    </p:animEffect>
                                  </p:childTnLst>
                                </p:cTn>
                              </p:par>
                              <p:par>
                                <p:cTn id="11" presetID="2" presetClass="entr" presetSubtype="8"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fill="hold"/>
                                        <p:tgtEl>
                                          <p:spTgt spid="12"/>
                                        </p:tgtEl>
                                        <p:attrNameLst>
                                          <p:attrName>ppt_x</p:attrName>
                                        </p:attrNameLst>
                                      </p:cBhvr>
                                      <p:tavLst>
                                        <p:tav tm="0">
                                          <p:val>
                                            <p:strVal val="0-#ppt_w/2"/>
                                          </p:val>
                                        </p:tav>
                                        <p:tav tm="100000">
                                          <p:val>
                                            <p:strVal val="#ppt_x"/>
                                          </p:val>
                                        </p:tav>
                                      </p:tavLst>
                                    </p:anim>
                                    <p:anim calcmode="lin" valueType="num">
                                      <p:cBhvr additive="base">
                                        <p:cTn id="14"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p:tmplLst>
          <p:tmpl lvl="1">
            <p:tnLst>
              <p:par>
                <p:cTn presetID="10" presetClass="entr" presetSubtype="0" fill="hold" nodeType="withEffect">
                  <p:stCondLst>
                    <p:cond delay="400"/>
                  </p:stCondLst>
                  <p:childTnLst>
                    <p:set>
                      <p:cBhvr>
                        <p:cTn dur="1" fill="hold">
                          <p:stCondLst>
                            <p:cond delay="0"/>
                          </p:stCondLst>
                        </p:cTn>
                        <p:tgtEl>
                          <p:spTgt spid="9"/>
                        </p:tgtEl>
                        <p:attrNameLst>
                          <p:attrName>style.visibility</p:attrName>
                        </p:attrNameLst>
                      </p:cBhvr>
                      <p:to>
                        <p:strVal val="visible"/>
                      </p:to>
                    </p:set>
                    <p:animEffect transition="in" filter="fade">
                      <p:cBhvr>
                        <p:cTn dur="1100"/>
                        <p:tgtEl>
                          <p:spTgt spid="9"/>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Demo">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236383" y="4279392"/>
            <a:ext cx="4684867" cy="384175"/>
          </a:xfrm>
        </p:spPr>
        <p:txBody>
          <a:bodyPr vert="horz" lIns="91440" tIns="45720" rIns="91440" bIns="45720" rtlCol="0">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grpSp>
        <p:nvGrpSpPr>
          <p:cNvPr id="4" name="Group 38"/>
          <p:cNvGrpSpPr/>
          <p:nvPr/>
        </p:nvGrpSpPr>
        <p:grpSpPr>
          <a:xfrm>
            <a:off x="341313" y="311150"/>
            <a:ext cx="908367" cy="480227"/>
            <a:chOff x="609600" y="528537"/>
            <a:chExt cx="1444734" cy="763789"/>
          </a:xfrm>
          <a:gradFill flip="none" rotWithShape="1">
            <a:gsLst>
              <a:gs pos="11000">
                <a:schemeClr val="accent2"/>
              </a:gs>
              <a:gs pos="100000">
                <a:schemeClr val="accent5"/>
              </a:gs>
            </a:gsLst>
            <a:lin ang="2700000" scaled="1"/>
            <a:tileRect/>
          </a:gradFill>
        </p:grpSpPr>
        <p:sp>
          <p:nvSpPr>
            <p:cNvPr id="10" name="Rectangle 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11" name="Freeform 1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13" name="Freeform 1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9" name="Freeform 1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20" name="Freeform 1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1" name="Freeform 2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22" name="Freeform 2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3" name="Freeform 2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08693" y="3282696"/>
            <a:ext cx="4712557" cy="1022350"/>
          </a:xfrm>
        </p:spPr>
        <p:txBody>
          <a:bodyPr vert="horz" lIns="82296" tIns="45720" rIns="82296" bIns="45720" rtlCol="0" anchor="b"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60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Demo Title</a:t>
            </a:r>
            <a:endParaRPr lang="en-US" dirty="0"/>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1" name="Picture Placeholder 30"/>
          <p:cNvSpPr>
            <a:spLocks noGrp="1"/>
          </p:cNvSpPr>
          <p:nvPr>
            <p:ph type="pic" sz="quarter" idx="10" hasCustomPrompt="1"/>
          </p:nvPr>
        </p:nvSpPr>
        <p:spPr>
          <a:xfrm>
            <a:off x="5540375" y="1917700"/>
            <a:ext cx="2676525" cy="2889250"/>
          </a:xfrm>
        </p:spPr>
        <p:txBody>
          <a:bodyPr anchor="ctr" anchorCtr="1"/>
          <a:lstStyle>
            <a:lvl1pPr algn="ctr">
              <a:defRPr>
                <a:latin typeface="+mj-lt"/>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ig Statement">
    <p:spTree>
      <p:nvGrpSpPr>
        <p:cNvPr id="1" name=""/>
        <p:cNvGrpSpPr/>
        <p:nvPr/>
      </p:nvGrpSpPr>
      <p:grpSpPr>
        <a:xfrm>
          <a:off x="0" y="0"/>
          <a:ext cx="0" cy="0"/>
          <a:chOff x="0" y="0"/>
          <a:chExt cx="0" cy="0"/>
        </a:xfrm>
      </p:grpSpPr>
      <p:sp>
        <p:nvSpPr>
          <p:cNvPr id="30" name="Rectangle 29"/>
          <p:cNvSpPr/>
          <p:nvPr/>
        </p:nvSpPr>
        <p:spPr>
          <a:xfrm>
            <a:off x="-12700" y="6141720"/>
            <a:ext cx="9156700" cy="716279"/>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pic>
        <p:nvPicPr>
          <p:cNvPr id="17"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9" name="Rounded Rectangle 8"/>
          <p:cNvSpPr/>
          <p:nvPr/>
        </p:nvSpPr>
        <p:spPr>
          <a:xfrm>
            <a:off x="1823499" y="-3578087"/>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 name="Rounded Rectangle 9"/>
          <p:cNvSpPr/>
          <p:nvPr/>
        </p:nvSpPr>
        <p:spPr>
          <a:xfrm>
            <a:off x="0" y="-645215"/>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 name="Rounded Rectangle 10"/>
          <p:cNvSpPr/>
          <p:nvPr/>
        </p:nvSpPr>
        <p:spPr>
          <a:xfrm rot="10800000">
            <a:off x="1013791" y="-64521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12" name="Rounded Rectangle 11"/>
          <p:cNvSpPr/>
          <p:nvPr/>
        </p:nvSpPr>
        <p:spPr>
          <a:xfrm>
            <a:off x="6375620" y="17111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Rounded Rectangle 12"/>
          <p:cNvSpPr/>
          <p:nvPr/>
        </p:nvSpPr>
        <p:spPr>
          <a:xfrm>
            <a:off x="8105451" y="8348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4" name="Rounded Rectangle 13"/>
          <p:cNvSpPr/>
          <p:nvPr/>
        </p:nvSpPr>
        <p:spPr>
          <a:xfrm rot="10800000">
            <a:off x="3036073" y="-3377648"/>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title"/>
          </p:nvPr>
        </p:nvSpPr>
        <p:spPr>
          <a:xfrm>
            <a:off x="237744" y="484632"/>
            <a:ext cx="8755128" cy="4372131"/>
          </a:xfrm>
        </p:spPr>
        <p:txBody>
          <a:bodyPr anchor="b" anchorCtr="0"/>
          <a:lstStyle>
            <a:lvl1pPr marL="228600" indent="-228600">
              <a:buFont typeface="Arial" pitchFamily="34" charset="0"/>
              <a:buChar char="“"/>
              <a:defRPr sz="5400" spc="-200" baseline="0">
                <a:solidFill>
                  <a:schemeClr val="bg1"/>
                </a:solidFill>
                <a:latin typeface="+mj-lt"/>
              </a:defRPr>
            </a:lvl1pPr>
          </a:lstStyle>
          <a:p>
            <a:r>
              <a:rPr lang="en-US" smtClean="0"/>
              <a:t>Click to edit Master title style</a:t>
            </a:r>
            <a:endParaRPr lang="en-US" dirty="0"/>
          </a:p>
        </p:txBody>
      </p:sp>
      <p:sp>
        <p:nvSpPr>
          <p:cNvPr id="28"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19"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7" name="Text Placeholder 4"/>
          <p:cNvSpPr>
            <a:spLocks noGrp="1"/>
          </p:cNvSpPr>
          <p:nvPr>
            <p:ph type="body" sz="quarter" idx="11" hasCustomPrompt="1"/>
          </p:nvPr>
        </p:nvSpPr>
        <p:spPr>
          <a:xfrm>
            <a:off x="460248" y="5358903"/>
            <a:ext cx="8574685" cy="614362"/>
          </a:xfrm>
        </p:spPr>
        <p:txBody>
          <a:bodyPr vert="horz" lIns="91440" tIns="45720" rIns="91440" bIns="45720" rtlCol="0">
            <a:normAutofit/>
          </a:bodyPr>
          <a:lstStyle>
            <a:lvl1pPr marL="0" indent="0">
              <a:buNone/>
              <a:defRPr lang="en-US" sz="2400" kern="1200" dirty="0" smtClean="0">
                <a:solidFill>
                  <a:schemeClr val="bg1"/>
                </a:solidFill>
                <a:latin typeface="+mj-lt"/>
                <a:ea typeface="+mn-ea"/>
                <a:cs typeface="+mn-cs"/>
              </a:defRPr>
            </a:lvl1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Source</a:t>
            </a:r>
            <a:endParaRPr lang="en-US" dirty="0"/>
          </a:p>
        </p:txBody>
      </p:sp>
      <p:sp>
        <p:nvSpPr>
          <p:cNvPr id="21"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2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6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 fill="hold"/>
                                        <p:tgtEl>
                                          <p:spTgt spid="10"/>
                                        </p:tgtEl>
                                        <p:attrNameLst>
                                          <p:attrName>ppt_x</p:attrName>
                                        </p:attrNameLst>
                                      </p:cBhvr>
                                      <p:tavLst>
                                        <p:tav tm="0">
                                          <p:val>
                                            <p:strVal val="#ppt_x"/>
                                          </p:val>
                                        </p:tav>
                                        <p:tav tm="100000">
                                          <p:val>
                                            <p:strVal val="#ppt_x"/>
                                          </p:val>
                                        </p:tav>
                                      </p:tavLst>
                                    </p:anim>
                                    <p:anim calcmode="lin" valueType="num">
                                      <p:cBhvr additive="base">
                                        <p:cTn id="8" dur="20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2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2000" fill="hold"/>
                                        <p:tgtEl>
                                          <p:spTgt spid="9"/>
                                        </p:tgtEl>
                                        <p:attrNameLst>
                                          <p:attrName>ppt_x</p:attrName>
                                        </p:attrNameLst>
                                      </p:cBhvr>
                                      <p:tavLst>
                                        <p:tav tm="0">
                                          <p:val>
                                            <p:strVal val="#ppt_x"/>
                                          </p:val>
                                        </p:tav>
                                        <p:tav tm="100000">
                                          <p:val>
                                            <p:strVal val="#ppt_x"/>
                                          </p:val>
                                        </p:tav>
                                      </p:tavLst>
                                    </p:anim>
                                    <p:anim calcmode="lin" valueType="num">
                                      <p:cBhvr additive="base">
                                        <p:cTn id="12" dur="2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1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9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2000" fill="hold"/>
                                        <p:tgtEl>
                                          <p:spTgt spid="14"/>
                                        </p:tgtEl>
                                        <p:attrNameLst>
                                          <p:attrName>ppt_x</p:attrName>
                                        </p:attrNameLst>
                                      </p:cBhvr>
                                      <p:tavLst>
                                        <p:tav tm="0">
                                          <p:val>
                                            <p:strVal val="#ppt_x"/>
                                          </p:val>
                                        </p:tav>
                                        <p:tav tm="100000">
                                          <p:val>
                                            <p:strVal val="#ppt_x"/>
                                          </p:val>
                                        </p:tav>
                                      </p:tavLst>
                                    </p:anim>
                                    <p:anim calcmode="lin" valueType="num">
                                      <p:cBhvr additive="base">
                                        <p:cTn id="20" dur="2000" fill="hold"/>
                                        <p:tgtEl>
                                          <p:spTgt spid="14"/>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9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2000" fill="hold"/>
                                        <p:tgtEl>
                                          <p:spTgt spid="12"/>
                                        </p:tgtEl>
                                        <p:attrNameLst>
                                          <p:attrName>ppt_x</p:attrName>
                                        </p:attrNameLst>
                                      </p:cBhvr>
                                      <p:tavLst>
                                        <p:tav tm="0">
                                          <p:val>
                                            <p:strVal val="#ppt_x"/>
                                          </p:val>
                                        </p:tav>
                                        <p:tav tm="100000">
                                          <p:val>
                                            <p:strVal val="#ppt_x"/>
                                          </p:val>
                                        </p:tav>
                                      </p:tavLst>
                                    </p:anim>
                                    <p:anim calcmode="lin" valueType="num">
                                      <p:cBhvr additive="base">
                                        <p:cTn id="24" dur="20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15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100" fill="hold"/>
                                        <p:tgtEl>
                                          <p:spTgt spid="13"/>
                                        </p:tgtEl>
                                        <p:attrNameLst>
                                          <p:attrName>ppt_x</p:attrName>
                                        </p:attrNameLst>
                                      </p:cBhvr>
                                      <p:tavLst>
                                        <p:tav tm="0">
                                          <p:val>
                                            <p:strVal val="#ppt_x"/>
                                          </p:val>
                                        </p:tav>
                                        <p:tav tm="100000">
                                          <p:val>
                                            <p:strVal val="#ppt_x"/>
                                          </p:val>
                                        </p:tav>
                                      </p:tavLst>
                                    </p:anim>
                                    <p:anim calcmode="lin" valueType="num">
                                      <p:cBhvr additive="base">
                                        <p:cTn id="28" dur="1100" fill="hold"/>
                                        <p:tgtEl>
                                          <p:spTgt spid="13"/>
                                        </p:tgtEl>
                                        <p:attrNameLst>
                                          <p:attrName>ppt_y</p:attrName>
                                        </p:attrNameLst>
                                      </p:cBhvr>
                                      <p:tavLst>
                                        <p:tav tm="0">
                                          <p:val>
                                            <p:strVal val="1+#ppt_h/2"/>
                                          </p:val>
                                        </p:tav>
                                        <p:tav tm="100000">
                                          <p:val>
                                            <p:strVal val="#ppt_y"/>
                                          </p:val>
                                        </p:tav>
                                      </p:tavLst>
                                    </p:anim>
                                  </p:childTnLst>
                                </p:cTn>
                              </p:par>
                              <p:par>
                                <p:cTn id="29" presetID="10" presetClass="entr" presetSubtype="0" fill="hold" grpId="0" nodeType="withEffect">
                                  <p:stCondLst>
                                    <p:cond delay="15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1000"/>
                                        <p:tgtEl>
                                          <p:spTgt spid="7">
                                            <p:txEl>
                                              <p:pRg st="0" end="0"/>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7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2" grpId="0"/>
      <p:bldP spid="7" grpId="0" build="p">
        <p:tmplLst>
          <p:tmpl lvl="1">
            <p:tnLst>
              <p:par>
                <p:cTn presetID="10" presetClass="entr" presetSubtype="0" fill="hold" nodeType="withEffect">
                  <p:stCondLst>
                    <p:cond delay="200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single photo with captio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ectangle 28"/>
          <p:cNvSpPr/>
          <p:nvPr/>
        </p:nvSpPr>
        <p:spPr>
          <a:xfrm>
            <a:off x="1891875" y="795528"/>
            <a:ext cx="5349240" cy="400507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3" name="Rectangle 22"/>
          <p:cNvSpPr/>
          <p:nvPr/>
        </p:nvSpPr>
        <p:spPr>
          <a:xfrm>
            <a:off x="1891874" y="4794352"/>
            <a:ext cx="5347552" cy="996372"/>
          </a:xfrm>
          <a:prstGeom prst="rect">
            <a:avLst/>
          </a:prstGeom>
          <a:solidFill>
            <a:schemeClr val="bg1"/>
          </a:soli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1900238" y="795528"/>
            <a:ext cx="5329238" cy="4005072"/>
          </a:xfrm>
          <a:solidFill>
            <a:schemeClr val="bg1">
              <a:alpha val="30000"/>
            </a:schemeClr>
          </a:solidFill>
          <a:ln>
            <a:solidFill>
              <a:schemeClr val="bg2"/>
            </a:solidFill>
          </a:ln>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11" name="Title 10"/>
          <p:cNvSpPr>
            <a:spLocks noGrp="1"/>
          </p:cNvSpPr>
          <p:nvPr>
            <p:ph type="title"/>
          </p:nvPr>
        </p:nvSpPr>
        <p:spPr>
          <a:xfrm>
            <a:off x="2065871" y="4873438"/>
            <a:ext cx="5074070" cy="838200"/>
          </a:xfrm>
        </p:spPr>
        <p:txBody>
          <a:bodyPr anchor="ctr"/>
          <a:lstStyle>
            <a:lvl1pPr>
              <a:defRPr sz="2600">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Title Slide-animated bar_static">
    <p:spTree>
      <p:nvGrpSpPr>
        <p:cNvPr id="1" name=""/>
        <p:cNvGrpSpPr/>
        <p:nvPr/>
      </p:nvGrpSpPr>
      <p:grpSpPr>
        <a:xfrm>
          <a:off x="0" y="0"/>
          <a:ext cx="0" cy="0"/>
          <a:chOff x="0" y="0"/>
          <a:chExt cx="0" cy="0"/>
        </a:xfrm>
      </p:grpSpPr>
      <p:pic>
        <p:nvPicPr>
          <p:cNvPr id="58" name="Picture 57"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562600"/>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638800"/>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562600"/>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14992"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5"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02"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0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4"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110"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12"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57" name="Rectangle 56"/>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Small photo_top left">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2" name="Rectangle 31"/>
          <p:cNvSpPr/>
          <p:nvPr/>
        </p:nvSpPr>
        <p:spPr>
          <a:xfrm>
            <a:off x="338328" y="310896"/>
            <a:ext cx="3273552" cy="2459736"/>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38328" y="310896"/>
            <a:ext cx="3273552" cy="2459736"/>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9" name="Title 8"/>
          <p:cNvSpPr>
            <a:spLocks noGrp="1"/>
          </p:cNvSpPr>
          <p:nvPr>
            <p:ph type="title" hasCustomPrompt="1"/>
          </p:nvPr>
        </p:nvSpPr>
        <p:spPr>
          <a:xfrm>
            <a:off x="229703" y="3429000"/>
            <a:ext cx="7009298" cy="1421928"/>
          </a:xfrm>
        </p:spPr>
        <p:txBody>
          <a:bodyPr anchor="t">
            <a:spAutoFit/>
          </a:bodyPr>
          <a:lstStyle>
            <a:lvl1pPr marL="0" marR="0" indent="0" algn="l" defTabSz="914400" rtl="0" eaLnBrk="1" fontAlgn="auto" latinLnBrk="0" hangingPunct="1">
              <a:lnSpc>
                <a:spcPct val="80000"/>
              </a:lnSpc>
              <a:spcBef>
                <a:spcPct val="0"/>
              </a:spcBef>
              <a:spcAft>
                <a:spcPts val="0"/>
              </a:spcAft>
              <a:buClrTx/>
              <a:buSzTx/>
              <a:buFontTx/>
              <a:buNone/>
              <a:tabLst/>
              <a:defRPr sz="5400">
                <a:solidFill>
                  <a:schemeClr val="bg1"/>
                </a:solidFill>
                <a:latin typeface="+mj-lt"/>
              </a:defRPr>
            </a:lvl1pPr>
          </a:lstStyle>
          <a:p>
            <a:r>
              <a:rPr lang="en-US" dirty="0" smtClean="0"/>
              <a:t>Large photo </a:t>
            </a:r>
            <a:br>
              <a:rPr lang="en-US" dirty="0" smtClean="0"/>
            </a:br>
            <a:r>
              <a:rPr lang="en-US" dirty="0" smtClean="0"/>
              <a:t>caption here.</a:t>
            </a:r>
          </a:p>
        </p:txBody>
      </p:sp>
    </p:spTree>
  </p:cSld>
  <p:clrMapOvr>
    <a:masterClrMapping/>
  </p:clrMapOvr>
  <p:transition>
    <p:wipe dir="r"/>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Portrait photo_right side">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0" name="Rectangle 39"/>
          <p:cNvSpPr/>
          <p:nvPr/>
        </p:nvSpPr>
        <p:spPr>
          <a:xfrm>
            <a:off x="4992624" y="859536"/>
            <a:ext cx="3630168" cy="50292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4992624" y="859536"/>
            <a:ext cx="3630168" cy="502920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9" name="Title 8"/>
          <p:cNvSpPr>
            <a:spLocks noGrp="1"/>
          </p:cNvSpPr>
          <p:nvPr>
            <p:ph type="title"/>
          </p:nvPr>
        </p:nvSpPr>
        <p:spPr>
          <a:xfrm>
            <a:off x="229703" y="728972"/>
            <a:ext cx="4349918" cy="1089529"/>
          </a:xfrm>
        </p:spPr>
        <p:txBody>
          <a:bodyPr anchor="t">
            <a:spAutoFit/>
          </a:bodyPr>
          <a:lstStyle>
            <a:lvl1pPr>
              <a:lnSpc>
                <a:spcPct val="90000"/>
              </a:lnSpc>
              <a:defRPr>
                <a:solidFill>
                  <a:schemeClr val="bg1"/>
                </a:solidFill>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Multiple phot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8" name="Rectangle 47"/>
          <p:cNvSpPr/>
          <p:nvPr/>
        </p:nvSpPr>
        <p:spPr>
          <a:xfrm>
            <a:off x="3668713" y="311149"/>
            <a:ext cx="3268136"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Picture Placeholder 25"/>
          <p:cNvSpPr>
            <a:spLocks noGrp="1"/>
          </p:cNvSpPr>
          <p:nvPr>
            <p:ph type="pic" sz="quarter" idx="11" hasCustomPrompt="1"/>
          </p:nvPr>
        </p:nvSpPr>
        <p:spPr>
          <a:xfrm>
            <a:off x="3668989" y="311149"/>
            <a:ext cx="326786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29" name="Rectangle 28"/>
          <p:cNvSpPr/>
          <p:nvPr/>
        </p:nvSpPr>
        <p:spPr>
          <a:xfrm>
            <a:off x="334963" y="311149"/>
            <a:ext cx="3258612"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20824" y="311149"/>
            <a:ext cx="327275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0" name="Rectangle 49"/>
          <p:cNvSpPr/>
          <p:nvPr/>
        </p:nvSpPr>
        <p:spPr>
          <a:xfrm>
            <a:off x="7011988" y="311149"/>
            <a:ext cx="1806574" cy="130810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1" name="Picture Placeholder 25"/>
          <p:cNvSpPr>
            <a:spLocks noGrp="1"/>
          </p:cNvSpPr>
          <p:nvPr>
            <p:ph type="pic" sz="quarter" idx="12" hasCustomPrompt="1"/>
          </p:nvPr>
        </p:nvSpPr>
        <p:spPr>
          <a:xfrm>
            <a:off x="7011988" y="311149"/>
            <a:ext cx="1806573" cy="1308101"/>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2" name="Rectangle 51"/>
          <p:cNvSpPr/>
          <p:nvPr/>
        </p:nvSpPr>
        <p:spPr>
          <a:xfrm>
            <a:off x="334963" y="3028951"/>
            <a:ext cx="2501965"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Picture Placeholder 25"/>
          <p:cNvSpPr>
            <a:spLocks noGrp="1"/>
          </p:cNvSpPr>
          <p:nvPr>
            <p:ph type="pic" sz="quarter" idx="13" hasCustomPrompt="1"/>
          </p:nvPr>
        </p:nvSpPr>
        <p:spPr>
          <a:xfrm>
            <a:off x="320824" y="3028951"/>
            <a:ext cx="2516104"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4" name="Rectangle 53"/>
          <p:cNvSpPr/>
          <p:nvPr/>
        </p:nvSpPr>
        <p:spPr>
          <a:xfrm>
            <a:off x="2911476" y="3028951"/>
            <a:ext cx="4025374"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5" name="Picture Placeholder 25"/>
          <p:cNvSpPr>
            <a:spLocks noGrp="1"/>
          </p:cNvSpPr>
          <p:nvPr>
            <p:ph type="pic" sz="quarter" idx="14" hasCustomPrompt="1"/>
          </p:nvPr>
        </p:nvSpPr>
        <p:spPr>
          <a:xfrm>
            <a:off x="2908334" y="3028951"/>
            <a:ext cx="4028516"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6" name="Rectangle 55"/>
          <p:cNvSpPr/>
          <p:nvPr/>
        </p:nvSpPr>
        <p:spPr>
          <a:xfrm>
            <a:off x="7011988" y="1683657"/>
            <a:ext cx="1806574" cy="3442153"/>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7" name="Picture Placeholder 25"/>
          <p:cNvSpPr>
            <a:spLocks noGrp="1"/>
          </p:cNvSpPr>
          <p:nvPr>
            <p:ph type="pic" sz="quarter" idx="15" hasCustomPrompt="1"/>
          </p:nvPr>
        </p:nvSpPr>
        <p:spPr>
          <a:xfrm>
            <a:off x="7011988" y="1676400"/>
            <a:ext cx="1806573" cy="344941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8" name="Rectangle 57"/>
          <p:cNvSpPr/>
          <p:nvPr/>
        </p:nvSpPr>
        <p:spPr>
          <a:xfrm>
            <a:off x="7011988" y="5182960"/>
            <a:ext cx="1806574" cy="1304925"/>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Picture Placeholder 25"/>
          <p:cNvSpPr>
            <a:spLocks noGrp="1"/>
          </p:cNvSpPr>
          <p:nvPr>
            <p:ph type="pic" sz="quarter" idx="16" hasCustomPrompt="1"/>
          </p:nvPr>
        </p:nvSpPr>
        <p:spPr>
          <a:xfrm>
            <a:off x="7011988" y="5182960"/>
            <a:ext cx="1806573" cy="1304925"/>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Large photo with bottom bar">
    <p:spTree>
      <p:nvGrpSpPr>
        <p:cNvPr id="1" name=""/>
        <p:cNvGrpSpPr/>
        <p:nvPr/>
      </p:nvGrpSpPr>
      <p:grpSpPr>
        <a:xfrm>
          <a:off x="0" y="0"/>
          <a:ext cx="0" cy="0"/>
          <a:chOff x="0" y="0"/>
          <a:chExt cx="0" cy="0"/>
        </a:xfrm>
      </p:grpSpPr>
      <p:sp>
        <p:nvSpPr>
          <p:cNvPr id="7" name="Rectangle 6"/>
          <p:cNvSpPr/>
          <p:nvPr/>
        </p:nvSpPr>
        <p:spPr>
          <a:xfrm>
            <a:off x="338328" y="310896"/>
            <a:ext cx="8476488" cy="6075390"/>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sp>
        <p:nvSpPr>
          <p:cNvPr id="5" name="Picture Placeholder 4"/>
          <p:cNvSpPr>
            <a:spLocks noGrp="1"/>
          </p:cNvSpPr>
          <p:nvPr>
            <p:ph type="pic" sz="quarter" idx="10" hasCustomPrompt="1"/>
          </p:nvPr>
        </p:nvSpPr>
        <p:spPr>
          <a:xfrm>
            <a:off x="333375" y="310896"/>
            <a:ext cx="8474869" cy="6054185"/>
          </a:xfrm>
          <a:ln>
            <a:solidFill>
              <a:schemeClr val="bg2"/>
            </a:solidFill>
          </a:ln>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baseline="0" dirty="0">
                <a:solidFill>
                  <a:srgbClr val="546568"/>
                </a:solidFill>
                <a:latin typeface="+mn-lt"/>
                <a:ea typeface="+mn-ea"/>
                <a:cs typeface="+mn-cs"/>
              </a:defRPr>
            </a:lvl1pPr>
          </a:lstStyle>
          <a:p>
            <a:r>
              <a:rPr lang="en-US" dirty="0" smtClean="0"/>
              <a:t>Photo placeholder</a:t>
            </a:r>
            <a:endParaRPr lang="en-US" dirty="0"/>
          </a:p>
        </p:txBody>
      </p:sp>
      <p:pic>
        <p:nvPicPr>
          <p:cNvPr id="3" name="Picture 2" descr="bottom bar.jpg"/>
          <p:cNvPicPr>
            <a:picLocks noChangeAspect="1"/>
          </p:cNvPicPr>
          <p:nvPr/>
        </p:nvPicPr>
        <p:blipFill>
          <a:blip r:embed="rId2" cstate="print"/>
          <a:stretch>
            <a:fillRect/>
          </a:stretch>
        </p:blipFill>
        <p:spPr>
          <a:xfrm>
            <a:off x="333375" y="6374862"/>
            <a:ext cx="8477250" cy="171450"/>
          </a:xfrm>
          <a:prstGeom prst="rect">
            <a:avLst/>
          </a:prstGeom>
        </p:spPr>
      </p:pic>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8"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0"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91440" y="-91440"/>
            <a:ext cx="9326880" cy="7040880"/>
          </a:xfrm>
        </p:spPr>
        <p:txBody>
          <a:bodyPr anchor="ctr" anchorCtr="1">
            <a:noAutofit/>
          </a:bodyPr>
          <a:lstStyle>
            <a:lvl1pPr algn="ctr">
              <a:buNone/>
              <a:defRPr>
                <a:latin typeface="+mj-lt"/>
              </a:defRPr>
            </a:lvl1pPr>
          </a:lstStyle>
          <a:p>
            <a:r>
              <a:rPr lang="en-US" dirty="0" smtClean="0"/>
              <a:t>Full bleed image placeholder</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Wide screen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5" name="Rectangle 4"/>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 name="Freeform 5"/>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 name="Freeform 6"/>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8" name="Freeform 7"/>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9" name="Freeform 8"/>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0" name="Freeform 9"/>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1" name="Freeform 10"/>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3" name="Freeform 12"/>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40" name="Media Placeholder 39"/>
          <p:cNvSpPr>
            <a:spLocks noGrp="1"/>
          </p:cNvSpPr>
          <p:nvPr>
            <p:ph type="media" sz="quarter" idx="11" hasCustomPrompt="1"/>
          </p:nvPr>
        </p:nvSpPr>
        <p:spPr>
          <a:xfrm>
            <a:off x="673957" y="777240"/>
            <a:ext cx="786384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baseline="0" smtClean="0">
                <a:solidFill>
                  <a:schemeClr val="lt1"/>
                </a:solidFill>
                <a:latin typeface="+mj-lt"/>
                <a:ea typeface="+mn-ea"/>
                <a:cs typeface="+mn-cs"/>
              </a:defRPr>
            </a:lvl1pPr>
          </a:lstStyle>
          <a:p>
            <a:r>
              <a:rPr lang="en-US" dirty="0" smtClean="0"/>
              <a:t>Click icon to add video</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Standard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40" name="Rectangle 3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41" name="Freeform 4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42" name="Freeform 4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43" name="Freeform 4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44" name="Freeform 4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45" name="Freeform 4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46" name="Freeform 4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47" name="Freeform 4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48" name="Freeform 4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49" name="Freeform 4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50" name="Freeform 4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1" name="Freeform 5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52" name="Freeform 5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3" name="Freeform 5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1" name="Media Placeholder 20"/>
          <p:cNvSpPr>
            <a:spLocks noGrp="1"/>
          </p:cNvSpPr>
          <p:nvPr>
            <p:ph type="media" sz="quarter" idx="10" hasCustomPrompt="1"/>
          </p:nvPr>
        </p:nvSpPr>
        <p:spPr>
          <a:xfrm>
            <a:off x="2639917" y="778669"/>
            <a:ext cx="589788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a:solidFill>
                  <a:schemeClr val="lt1"/>
                </a:solidFill>
                <a:latin typeface="+mj-lt"/>
                <a:ea typeface="+mn-ea"/>
                <a:cs typeface="+mn-cs"/>
              </a:defRPr>
            </a:lvl1pPr>
          </a:lstStyle>
          <a:p>
            <a:r>
              <a:rPr lang="en-US" dirty="0" smtClean="0"/>
              <a:t>Click icon to add video</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Blank_gradient only">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Tree>
  </p:cSld>
  <p:clrMapOvr>
    <a:masterClrMapping/>
  </p:clrMapOvr>
  <p:transition>
    <p:wipe dir="r"/>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
        <p:nvSpPr>
          <p:cNvPr id="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5"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6"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Closing Slide_gree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700"/>
                                        <p:tgtEl>
                                          <p:spTgt spid="25"/>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700"/>
                                        <p:tgtEl>
                                          <p:spTgt spid="27"/>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700"/>
                                        <p:tgtEl>
                                          <p:spTgt spid="29"/>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700"/>
                                        <p:tgtEl>
                                          <p:spTgt spid="31"/>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700"/>
                                        <p:tgtEl>
                                          <p:spTgt spid="33"/>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700"/>
                                        <p:tgtEl>
                                          <p:spTgt spid="26"/>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700"/>
                                        <p:tgtEl>
                                          <p:spTgt spid="28"/>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700"/>
                                        <p:tgtEl>
                                          <p:spTgt spid="30"/>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700"/>
                                        <p:tgtEl>
                                          <p:spTgt spid="32"/>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25"/>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27"/>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29"/>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31"/>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33"/>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26"/>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28"/>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30"/>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32"/>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700"/>
                                        <p:tgtEl>
                                          <p:spTgt spid="22"/>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700"/>
                                        <p:tgtEl>
                                          <p:spTgt spid="20"/>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700"/>
                                        <p:tgtEl>
                                          <p:spTgt spid="24"/>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700"/>
                                        <p:tgtEl>
                                          <p:spTgt spid="21"/>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solid gradient">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ounded Rectangle 28"/>
          <p:cNvSpPr/>
          <p:nvPr/>
        </p:nvSpPr>
        <p:spPr>
          <a:xfrm>
            <a:off x="1823499" y="-3570592"/>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a:off x="0" y="-637720"/>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32" name="Rounded Rectangle 31"/>
          <p:cNvSpPr/>
          <p:nvPr/>
        </p:nvSpPr>
        <p:spPr>
          <a:xfrm>
            <a:off x="6585483" y="-291327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a:off x="8105451" y="569919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4" name="Rounded Rectangle 33"/>
          <p:cNvSpPr/>
          <p:nvPr/>
        </p:nvSpPr>
        <p:spPr>
          <a:xfrm rot="10800000">
            <a:off x="3036073" y="1516172"/>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smtClean="0"/>
              <a:t>Presentation Title Goes Here</a:t>
            </a:r>
            <a:endParaRPr lang="en-US" dirty="0"/>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37"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repeatCount="indefinite" accel="50000" decel="50000" autoRev="1" fill="remove" grpId="0" nodeType="withEffect">
                                  <p:stCondLst>
                                    <p:cond delay="1500"/>
                                  </p:stCondLst>
                                  <p:childTnLst>
                                    <p:animMotion origin="layout" path="M -2.77778E-6 -2.22045E-16 L -2.77778E-6 -1.425 " pathEditMode="fixed" rAng="0" ptsTypes="AA">
                                      <p:cBhvr>
                                        <p:cTn id="6" dur="4500" fill="hold"/>
                                        <p:tgtEl>
                                          <p:spTgt spid="33"/>
                                        </p:tgtEl>
                                        <p:attrNameLst>
                                          <p:attrName>ppt_x</p:attrName>
                                          <p:attrName>ppt_y</p:attrName>
                                        </p:attrNameLst>
                                      </p:cBhvr>
                                      <p:rCtr x="0" y="-712"/>
                                    </p:animMotion>
                                  </p:childTnLst>
                                </p:cTn>
                              </p:par>
                              <p:par>
                                <p:cTn id="7" presetID="42" presetClass="path" presetSubtype="0" repeatCount="indefinite" accel="50000" decel="50000" autoRev="1" fill="hold" grpId="0" nodeType="withEffect">
                                  <p:stCondLst>
                                    <p:cond delay="0"/>
                                  </p:stCondLst>
                                  <p:childTnLst>
                                    <p:animMotion origin="layout" path="M 3.05556E-6 -2.96296E-6 L 3.05556E-6 0.88611 " pathEditMode="fixed" rAng="0" ptsTypes="AA">
                                      <p:cBhvr>
                                        <p:cTn id="8" dur="4500" fill="hold"/>
                                        <p:tgtEl>
                                          <p:spTgt spid="32"/>
                                        </p:tgtEl>
                                        <p:attrNameLst>
                                          <p:attrName>ppt_x</p:attrName>
                                          <p:attrName>ppt_y</p:attrName>
                                        </p:attrNameLst>
                                      </p:cBhvr>
                                      <p:rCtr x="0" y="443"/>
                                    </p:animMotion>
                                  </p:childTnLst>
                                </p:cTn>
                              </p:par>
                              <p:par>
                                <p:cTn id="9" presetID="64" presetClass="path" presetSubtype="0" repeatCount="indefinite" accel="50000" decel="50000" autoRev="1" fill="hold" grpId="0" nodeType="withEffect">
                                  <p:stCondLst>
                                    <p:cond delay="1400"/>
                                  </p:stCondLst>
                                  <p:childTnLst>
                                    <p:animMotion origin="layout" path="M -2.5E-6 3.7037E-6 L -2.5E-6 -1.33195 " pathEditMode="fixed" rAng="0" ptsTypes="AA">
                                      <p:cBhvr>
                                        <p:cTn id="10" dur="4500" fill="hold"/>
                                        <p:tgtEl>
                                          <p:spTgt spid="34"/>
                                        </p:tgtEl>
                                        <p:attrNameLst>
                                          <p:attrName>ppt_x</p:attrName>
                                          <p:attrName>ppt_y</p:attrName>
                                        </p:attrNameLst>
                                      </p:cBhvr>
                                      <p:rCtr x="0" y="-666"/>
                                    </p:animMotion>
                                  </p:childTnLst>
                                </p:cTn>
                              </p:par>
                              <p:par>
                                <p:cTn id="11" presetID="64" presetClass="path" presetSubtype="0" repeatCount="indefinite" accel="50000" decel="50000" autoRev="1" fill="hold" grpId="0" nodeType="withEffect">
                                  <p:stCondLst>
                                    <p:cond delay="3600"/>
                                  </p:stCondLst>
                                  <p:childTnLst>
                                    <p:animMotion origin="layout" path="M -1.94444E-6 4.07407E-6 L -1.94444E-6 -1.42084 " pathEditMode="fixed" rAng="0" ptsTypes="AA">
                                      <p:cBhvr>
                                        <p:cTn id="12" dur="4500" fill="hold"/>
                                        <p:tgtEl>
                                          <p:spTgt spid="31"/>
                                        </p:tgtEl>
                                        <p:attrNameLst>
                                          <p:attrName>ppt_x</p:attrName>
                                          <p:attrName>ppt_y</p:attrName>
                                        </p:attrNameLst>
                                      </p:cBhvr>
                                      <p:rCtr x="0" y="-710"/>
                                    </p:animMotion>
                                  </p:childTnLst>
                                </p:cTn>
                              </p:par>
                              <p:par>
                                <p:cTn id="13" presetID="42" presetClass="path" presetSubtype="0" repeatCount="indefinite" accel="50000" decel="50000" autoRev="1" fill="hold" grpId="0" nodeType="withEffect">
                                  <p:stCondLst>
                                    <p:cond delay="900"/>
                                  </p:stCondLst>
                                  <p:childTnLst>
                                    <p:animMotion origin="layout" path="M 1.94444E-6 4.07407E-6 L 1.94444E-6 0.81944 " pathEditMode="fixed" rAng="0" ptsTypes="AA">
                                      <p:cBhvr>
                                        <p:cTn id="14" dur="4500" fill="hold"/>
                                        <p:tgtEl>
                                          <p:spTgt spid="30"/>
                                        </p:tgtEl>
                                        <p:attrNameLst>
                                          <p:attrName>ppt_x</p:attrName>
                                          <p:attrName>ppt_y</p:attrName>
                                        </p:attrNameLst>
                                      </p:cBhvr>
                                      <p:rCtr x="0" y="410"/>
                                    </p:animMotion>
                                  </p:childTnLst>
                                </p:cTn>
                              </p:par>
                              <p:par>
                                <p:cTn id="15" presetID="42" presetClass="path" presetSubtype="0" repeatCount="indefinite" accel="50000" decel="50000" autoRev="1" fill="hold" grpId="0" nodeType="withEffect">
                                  <p:stCondLst>
                                    <p:cond delay="2800"/>
                                  </p:stCondLst>
                                  <p:childTnLst>
                                    <p:animMotion origin="layout" path="M -3.61111E-6 2.59259E-6 L -3.61111E-6 1.19028 " pathEditMode="fixed" rAng="0" ptsTypes="AA">
                                      <p:cBhvr>
                                        <p:cTn id="16" dur="4500" fill="hold"/>
                                        <p:tgtEl>
                                          <p:spTgt spid="29"/>
                                        </p:tgtEl>
                                        <p:attrNameLst>
                                          <p:attrName>ppt_x</p:attrName>
                                          <p:attrName>ppt_y</p:attrName>
                                        </p:attrNameLst>
                                      </p:cBhvr>
                                      <p:rCtr x="0" y="5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Closing Slide-green thank you">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700"/>
                                        <p:tgtEl>
                                          <p:spTgt spid="25"/>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700"/>
                                        <p:tgtEl>
                                          <p:spTgt spid="26"/>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700"/>
                                        <p:tgtEl>
                                          <p:spTgt spid="27"/>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700"/>
                                        <p:tgtEl>
                                          <p:spTgt spid="28"/>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700"/>
                                        <p:tgtEl>
                                          <p:spTgt spid="29"/>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700"/>
                                        <p:tgtEl>
                                          <p:spTgt spid="30"/>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700"/>
                                        <p:tgtEl>
                                          <p:spTgt spid="31"/>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700"/>
                                        <p:tgtEl>
                                          <p:spTgt spid="32"/>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700"/>
                                        <p:tgtEl>
                                          <p:spTgt spid="33"/>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25"/>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27"/>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29"/>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31"/>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33"/>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26"/>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28"/>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30"/>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32"/>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700"/>
                                        <p:tgtEl>
                                          <p:spTgt spid="22"/>
                                        </p:tgtEl>
                                      </p:cBhvr>
                                    </p:animEffect>
                                  </p:childTnLst>
                                </p:cTn>
                              </p:par>
                              <p:par>
                                <p:cTn id="62" presetID="10" presetClass="entr" presetSubtype="0" fill="hold" grpId="0" nodeType="withEffect">
                                  <p:stCondLst>
                                    <p:cond delay="10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700"/>
                                        <p:tgtEl>
                                          <p:spTgt spid="20"/>
                                        </p:tgtEl>
                                      </p:cBhvr>
                                    </p:animEffect>
                                  </p:childTnLst>
                                </p:cTn>
                              </p:par>
                              <p:par>
                                <p:cTn id="65" presetID="10" presetClass="entr" presetSubtype="0" fill="hold" grpId="0" nodeType="withEffect">
                                  <p:stCondLst>
                                    <p:cond delay="20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700"/>
                                        <p:tgtEl>
                                          <p:spTgt spid="24"/>
                                        </p:tgtEl>
                                      </p:cBhvr>
                                    </p:animEffect>
                                  </p:childTnLst>
                                </p:cTn>
                              </p:par>
                              <p:par>
                                <p:cTn id="68" presetID="10" presetClass="entr" presetSubtype="0" fill="hold" grpId="0" nodeType="withEffect">
                                  <p:stCondLst>
                                    <p:cond delay="30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700"/>
                                        <p:tgtEl>
                                          <p:spTgt spid="21"/>
                                        </p:tgtEl>
                                      </p:cBhvr>
                                    </p:animEffect>
                                  </p:childTnLst>
                                </p:cTn>
                              </p:par>
                              <p:par>
                                <p:cTn id="71" presetID="10" presetClass="entr" presetSubtype="0" fill="hold" grpId="0" nodeType="withEffect">
                                  <p:stCondLst>
                                    <p:cond delay="40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Closing Slide-red">
    <p:spTree>
      <p:nvGrpSpPr>
        <p:cNvPr id="1" name=""/>
        <p:cNvGrpSpPr/>
        <p:nvPr/>
      </p:nvGrpSpPr>
      <p:grpSpPr>
        <a:xfrm>
          <a:off x="0" y="0"/>
          <a:ext cx="0" cy="0"/>
          <a:chOff x="0" y="0"/>
          <a:chExt cx="0" cy="0"/>
        </a:xfrm>
      </p:grpSpPr>
      <p:pic>
        <p:nvPicPr>
          <p:cNvPr id="20" name="Picture 19"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4" name="Rectangle 3"/>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5" name="Freeform 4"/>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6" name="Freeform 5"/>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7" name="Freeform 6"/>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8" name="Freeform 7"/>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9" name="Freeform 8"/>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0" name="Freeform 9"/>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1" name="Freeform 10"/>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2" name="Freeform 11"/>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4" name="Freeform 13"/>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5" name="Freeform 14"/>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6" name="Freeform 15"/>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7" name="Freeform 16"/>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8" name="Freeform 17"/>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700"/>
                                        <p:tgtEl>
                                          <p:spTgt spid="20"/>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00"/>
                                        <p:tgtEl>
                                          <p:spTgt spid="9"/>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700"/>
                                        <p:tgtEl>
                                          <p:spTgt spid="11"/>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700"/>
                                        <p:tgtEl>
                                          <p:spTgt spid="14"/>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700"/>
                                        <p:tgtEl>
                                          <p:spTgt spid="16"/>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700"/>
                                        <p:tgtEl>
                                          <p:spTgt spid="18"/>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700"/>
                                        <p:tgtEl>
                                          <p:spTgt spid="10"/>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700"/>
                                        <p:tgtEl>
                                          <p:spTgt spid="12"/>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700"/>
                                        <p:tgtEl>
                                          <p:spTgt spid="15"/>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700"/>
                                        <p:tgtEl>
                                          <p:spTgt spid="17"/>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9"/>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11"/>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14"/>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16"/>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18"/>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10"/>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12"/>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15"/>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17"/>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700"/>
                                        <p:tgtEl>
                                          <p:spTgt spid="6"/>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4"/>
                                        </p:tgtEl>
                                        <p:attrNameLst>
                                          <p:attrName>style.visibility</p:attrName>
                                        </p:attrNameLst>
                                      </p:cBhvr>
                                      <p:to>
                                        <p:strVal val="visible"/>
                                      </p:to>
                                    </p:set>
                                    <p:animEffect transition="in" filter="fade">
                                      <p:cBhvr>
                                        <p:cTn id="60" dur="700"/>
                                        <p:tgtEl>
                                          <p:spTgt spid="4"/>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700"/>
                                        <p:tgtEl>
                                          <p:spTgt spid="8"/>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700"/>
                                        <p:tgtEl>
                                          <p:spTgt spid="5"/>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9" grpId="1" animBg="1"/>
      <p:bldP spid="10" grpId="0" animBg="1"/>
      <p:bldP spid="10" grpId="1" animBg="1"/>
      <p:bldP spid="11" grpId="0" animBg="1"/>
      <p:bldP spid="11" grpId="1" animBg="1"/>
      <p:bldP spid="12" grpId="0" animBg="1"/>
      <p:bldP spid="12"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Closing Slide-red thank you">
    <p:spTree>
      <p:nvGrpSpPr>
        <p:cNvPr id="1" name=""/>
        <p:cNvGrpSpPr/>
        <p:nvPr/>
      </p:nvGrpSpPr>
      <p:grpSpPr>
        <a:xfrm>
          <a:off x="0" y="0"/>
          <a:ext cx="0" cy="0"/>
          <a:chOff x="0" y="0"/>
          <a:chExt cx="0" cy="0"/>
        </a:xfrm>
      </p:grpSpPr>
      <p:pic>
        <p:nvPicPr>
          <p:cNvPr id="18" name="Picture 17"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
        <p:nvSpPr>
          <p:cNvPr id="19" name="Rectangle 18"/>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35" name="Freeform 34"/>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6" name="Freeform 35"/>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7" name="Freeform 36"/>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38" name="Freeform 37"/>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9" name="Freeform 38"/>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0" name="Freeform 39"/>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1" name="Freeform 40"/>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2" name="Freeform 41"/>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3" name="Freeform 42"/>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4" name="Freeform 43"/>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5" name="Freeform 44"/>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6" name="Freeform 45"/>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7" name="Freeform 46"/>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700"/>
                                        <p:tgtEl>
                                          <p:spTgt spid="18"/>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700"/>
                                        <p:tgtEl>
                                          <p:spTgt spid="39"/>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700"/>
                                        <p:tgtEl>
                                          <p:spTgt spid="40"/>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700"/>
                                        <p:tgtEl>
                                          <p:spTgt spid="41"/>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700"/>
                                        <p:tgtEl>
                                          <p:spTgt spid="42"/>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700"/>
                                        <p:tgtEl>
                                          <p:spTgt spid="43"/>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700"/>
                                        <p:tgtEl>
                                          <p:spTgt spid="44"/>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700"/>
                                        <p:tgtEl>
                                          <p:spTgt spid="45"/>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700"/>
                                        <p:tgtEl>
                                          <p:spTgt spid="46"/>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700"/>
                                        <p:tgtEl>
                                          <p:spTgt spid="47"/>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39"/>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41"/>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43"/>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45"/>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47"/>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40"/>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42"/>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44"/>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46"/>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700"/>
                                        <p:tgtEl>
                                          <p:spTgt spid="36"/>
                                        </p:tgtEl>
                                      </p:cBhvr>
                                    </p:animEffect>
                                  </p:childTnLst>
                                </p:cTn>
                              </p:par>
                              <p:par>
                                <p:cTn id="62" presetID="10" presetClass="entr" presetSubtype="0" fill="hold" nodeType="withEffect">
                                  <p:stCondLst>
                                    <p:cond delay="10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700"/>
                                        <p:tgtEl>
                                          <p:spTgt spid="19"/>
                                        </p:tgtEl>
                                      </p:cBhvr>
                                    </p:animEffect>
                                  </p:childTnLst>
                                </p:cTn>
                              </p:par>
                              <p:par>
                                <p:cTn id="65" presetID="10" presetClass="entr" presetSubtype="0" fill="hold" nodeType="withEffect">
                                  <p:stCondLst>
                                    <p:cond delay="20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700"/>
                                        <p:tgtEl>
                                          <p:spTgt spid="38"/>
                                        </p:tgtEl>
                                      </p:cBhvr>
                                    </p:animEffect>
                                  </p:childTnLst>
                                </p:cTn>
                              </p:par>
                              <p:par>
                                <p:cTn id="68" presetID="10" presetClass="entr" presetSubtype="0" fill="hold" nodeType="withEffect">
                                  <p:stCondLst>
                                    <p:cond delay="3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700"/>
                                        <p:tgtEl>
                                          <p:spTgt spid="35"/>
                                        </p:tgtEl>
                                      </p:cBhvr>
                                    </p:animEffect>
                                  </p:childTnLst>
                                </p:cTn>
                              </p:par>
                              <p:par>
                                <p:cTn id="71" presetID="10" presetClass="entr" presetSubtype="0" fill="hold" nodeType="withEffect">
                                  <p:stCondLst>
                                    <p:cond delay="40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7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5/1/2017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35135193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5/1/2017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19344405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8FBB03F-D8D2-42A6-A58D-7D8F6A87CB76}" type="datetimeFigureOut">
              <a:rPr lang="en-US" smtClean="0"/>
              <a:t>5/1/2017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C32D26E-CBA3-49ED-AC2C-4C0B62A668A5}"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FBB03F-D8D2-42A6-A58D-7D8F6A87CB76}" type="datetimeFigureOut">
              <a:rPr lang="en-US" smtClean="0"/>
              <a:t>5/1/2017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32D26E-CBA3-49ED-AC2C-4C0B62A668A5}" type="slidenum">
              <a:rPr lang="en-US" smtClean="0"/>
              <a:t>‹#›</a:t>
            </a:fld>
            <a:endParaRPr lang="en-US"/>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5/1/2017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8E80666-FB37-4B36-9149-507F3B0178E3}" type="datetimeFigureOut">
              <a:rPr lang="en-US" smtClean="0"/>
              <a:pPr/>
              <a:t>5/1/2017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8E80666-FB37-4B36-9149-507F3B0178E3}" type="datetimeFigureOut">
              <a:rPr lang="en-US" smtClean="0"/>
              <a:pPr/>
              <a:t>5/1/2017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1_Title Slide solid gradient_static">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7" name="Rounded Rectangle 36"/>
          <p:cNvSpPr/>
          <p:nvPr/>
        </p:nvSpPr>
        <p:spPr>
          <a:xfrm>
            <a:off x="1823499" y="3308943"/>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a:off x="0" y="1236689"/>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40" name="Rounded Rectangle 39"/>
          <p:cNvSpPr/>
          <p:nvPr/>
        </p:nvSpPr>
        <p:spPr>
          <a:xfrm>
            <a:off x="6585483" y="-205602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a:off x="8105451" y="278378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a:off x="3036073" y="174390"/>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smtClean="0"/>
              <a:t>Presentation Title Goes Here</a:t>
            </a:r>
            <a:endParaRPr lang="en-US" dirty="0"/>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2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8E80666-FB37-4B36-9149-507F3B0178E3}" type="datetimeFigureOut">
              <a:rPr lang="en-US" smtClean="0"/>
              <a:pPr/>
              <a:t>5/1/2017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E63A33-8271-4DD0-9C48-789913D7C115}" type="slidenum">
              <a:rPr lang="en-US" smtClean="0"/>
              <a:pPr/>
              <a:t>‹#›</a:t>
            </a:fld>
            <a:endParaRPr lang="en-US"/>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80666-FB37-4B36-9149-507F3B0178E3}" type="datetimeFigureOut">
              <a:rPr lang="en-US" smtClean="0"/>
              <a:pPr/>
              <a:t>5/1/2017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ransition>
    <p:wipe dir="r"/>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28E80666-FB37-4B36-9149-507F3B0178E3}" type="datetimeFigureOut">
              <a:rPr lang="en-US" smtClean="0"/>
              <a:pPr/>
              <a:t>5/1/2017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8E80666-FB37-4B36-9149-507F3B0178E3}" type="datetimeFigureOut">
              <a:rPr lang="en-US" smtClean="0"/>
              <a:pPr/>
              <a:t>5/1/2017</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7E63A33-8271-4DD0-9C48-789913D7C115}"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5/1/2017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5/1/2017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egue">
    <p:spTree>
      <p:nvGrpSpPr>
        <p:cNvPr id="1" name=""/>
        <p:cNvGrpSpPr/>
        <p:nvPr/>
      </p:nvGrpSpPr>
      <p:grpSpPr>
        <a:xfrm>
          <a:off x="0" y="0"/>
          <a:ext cx="0" cy="0"/>
          <a:chOff x="0" y="0"/>
          <a:chExt cx="0" cy="0"/>
        </a:xfrm>
      </p:grpSpPr>
      <p:pic>
        <p:nvPicPr>
          <p:cNvPr id="1026" name="Picture 2" descr="C:\Documents and Settings\contractor\Desktop\Pattern_Half_Page.png"/>
          <p:cNvPicPr>
            <a:picLocks noChangeAspect="1" noChangeArrowheads="1"/>
          </p:cNvPicPr>
          <p:nvPr/>
        </p:nvPicPr>
        <p:blipFill>
          <a:blip r:embed="rId2" cstate="print"/>
          <a:srcRect/>
          <a:stretch>
            <a:fillRect/>
          </a:stretch>
        </p:blipFill>
        <p:spPr bwMode="auto">
          <a:xfrm>
            <a:off x="333375" y="3102726"/>
            <a:ext cx="8477250" cy="3438525"/>
          </a:xfrm>
          <a:prstGeom prst="rect">
            <a:avLst/>
          </a:prstGeom>
          <a:noFill/>
        </p:spPr>
      </p:pic>
      <p:sp>
        <p:nvSpPr>
          <p:cNvPr id="26" name="Rectangle 25"/>
          <p:cNvSpPr/>
          <p:nvPr/>
        </p:nvSpPr>
        <p:spPr>
          <a:xfrm>
            <a:off x="217357" y="3020518"/>
            <a:ext cx="8694295" cy="33577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21393" y="399143"/>
            <a:ext cx="8112125" cy="2407042"/>
          </a:xfrm>
        </p:spPr>
        <p:txBody>
          <a:bodyPr/>
          <a:lstStyle>
            <a:lvl1pPr algn="l" defTabSz="914400" rtl="0" eaLnBrk="1" latinLnBrk="0" hangingPunct="1">
              <a:lnSpc>
                <a:spcPct val="85000"/>
              </a:lnSpc>
              <a:spcBef>
                <a:spcPct val="0"/>
              </a:spcBef>
              <a:buNone/>
              <a:defRPr lang="en-US" sz="5400" b="0" kern="1200" spc="-15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47"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 cstate="print"/>
          <a:stretch>
            <a:fillRect/>
          </a:stretch>
        </p:blipFill>
        <p:spPr>
          <a:xfrm>
            <a:off x="333375" y="6378339"/>
            <a:ext cx="8477250" cy="162912"/>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withEffect">
                                  <p:stCondLst>
                                    <p:cond delay="0"/>
                                  </p:stCondLst>
                                  <p:childTnLst>
                                    <p:animMotion origin="layout" path="M -1.94444E-6 4.81481E-6 L -1.94444E-6 -0.48102 " pathEditMode="relative" rAng="0" ptsTypes="AA">
                                      <p:cBhvr>
                                        <p:cTn id="6" dur="1600" fill="hold"/>
                                        <p:tgtEl>
                                          <p:spTgt spid="26"/>
                                        </p:tgtEl>
                                        <p:attrNameLst>
                                          <p:attrName>ppt_x</p:attrName>
                                          <p:attrName>ppt_y</p:attrName>
                                        </p:attrNameLst>
                                      </p:cBhvr>
                                      <p:rCtr x="0" y="-241"/>
                                    </p:animMotion>
                                  </p:childTnLst>
                                </p:cTn>
                              </p:par>
                              <p:par>
                                <p:cTn id="7" presetID="10" presetClass="entr" presetSubtype="0" fill="hold" grpId="0" nodeType="withEffect">
                                  <p:stCondLst>
                                    <p:cond delay="110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39713" y="1344168"/>
            <a:ext cx="8578850" cy="4965192"/>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ullet_Heavy Tex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noChangeAspect="1"/>
          </p:cNvSpPr>
          <p:nvPr>
            <p:ph type="body" sz="quarter" idx="10"/>
          </p:nvPr>
        </p:nvSpPr>
        <p:spPr>
          <a:xfrm>
            <a:off x="239713"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4706781"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Bullet with pull quote">
    <p:spTree>
      <p:nvGrpSpPr>
        <p:cNvPr id="1" name=""/>
        <p:cNvGrpSpPr/>
        <p:nvPr/>
      </p:nvGrpSpPr>
      <p:grpSpPr>
        <a:xfrm>
          <a:off x="0" y="0"/>
          <a:ext cx="0" cy="0"/>
          <a:chOff x="0" y="0"/>
          <a:chExt cx="0" cy="0"/>
        </a:xfrm>
      </p:grpSpPr>
      <p:sp>
        <p:nvSpPr>
          <p:cNvPr id="15" name="Rounded Rectangle 14"/>
          <p:cNvSpPr/>
          <p:nvPr/>
        </p:nvSpPr>
        <p:spPr>
          <a:xfrm>
            <a:off x="4984231" y="1411242"/>
            <a:ext cx="3759720" cy="4793993"/>
          </a:xfrm>
          <a:prstGeom prst="roundRect">
            <a:avLst>
              <a:gd name="adj" fmla="val 0"/>
            </a:avLst>
          </a:prstGeom>
          <a:gradFill flip="none" rotWithShape="1">
            <a:gsLst>
              <a:gs pos="0">
                <a:srgbClr val="E2F4FA"/>
              </a:gs>
              <a:gs pos="47000">
                <a:schemeClr val="bg1"/>
              </a:gs>
              <a:gs pos="100000">
                <a:srgbClr val="E2F4FA"/>
              </a:gs>
            </a:gsLst>
            <a:lin ang="2700000" scaled="1"/>
            <a:tileRect/>
          </a:gra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ext Placeholder 3"/>
          <p:cNvSpPr>
            <a:spLocks noGrp="1"/>
          </p:cNvSpPr>
          <p:nvPr>
            <p:ph type="body" sz="quarter" idx="10"/>
          </p:nvPr>
        </p:nvSpPr>
        <p:spPr>
          <a:xfrm>
            <a:off x="239713" y="1339745"/>
            <a:ext cx="4103687" cy="4965700"/>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Text Placeholder 11"/>
          <p:cNvSpPr>
            <a:spLocks noGrp="1"/>
          </p:cNvSpPr>
          <p:nvPr>
            <p:ph type="body" sz="quarter" idx="11" hasCustomPrompt="1"/>
          </p:nvPr>
        </p:nvSpPr>
        <p:spPr>
          <a:xfrm>
            <a:off x="5221224" y="1747683"/>
            <a:ext cx="3236976" cy="646331"/>
          </a:xfrm>
        </p:spPr>
        <p:txBody>
          <a:bodyPr>
            <a:spAutoFit/>
          </a:bodyPr>
          <a:lstStyle>
            <a:lvl1pPr marL="114300" indent="-114300" algn="l" defTabSz="914400" rtl="0" eaLnBrk="1" latinLnBrk="0" hangingPunct="1">
              <a:lnSpc>
                <a:spcPct val="90000"/>
              </a:lnSpc>
              <a:spcBef>
                <a:spcPts val="0"/>
              </a:spcBef>
              <a:buNone/>
              <a:defRPr lang="en-US" sz="2000" kern="1200" dirty="0" smtClean="0">
                <a:gradFill>
                  <a:gsLst>
                    <a:gs pos="0">
                      <a:schemeClr val="tx1"/>
                    </a:gs>
                    <a:gs pos="47000">
                      <a:schemeClr val="accent2"/>
                    </a:gs>
                    <a:gs pos="100000">
                      <a:schemeClr val="accent4"/>
                    </a:gs>
                  </a:gsLst>
                  <a:lin ang="3600000" scaled="0"/>
                </a:gradFill>
                <a:latin typeface="+mj-lt"/>
                <a:ea typeface="+mn-ea"/>
                <a:cs typeface="+mn-cs"/>
              </a:defRPr>
            </a:lvl1pPr>
            <a:lvl2pPr marL="114300" indent="-114300" algn="l" defTabSz="914400" rtl="0" eaLnBrk="1" latinLnBrk="0" hangingPunct="1">
              <a:defRPr lang="en-US" sz="2000" kern="1200" dirty="0" smtClean="0">
                <a:solidFill>
                  <a:schemeClr val="accent2"/>
                </a:solidFill>
                <a:latin typeface="Ciscolight" pitchFamily="2" charset="0"/>
                <a:ea typeface="+mn-ea"/>
                <a:cs typeface="+mn-cs"/>
              </a:defRPr>
            </a:lvl2pPr>
            <a:lvl3pPr marL="114300" indent="-114300" algn="l" defTabSz="914400" rtl="0" eaLnBrk="1" latinLnBrk="0" hangingPunct="1">
              <a:defRPr lang="en-US" sz="2000" kern="1200" dirty="0" smtClean="0">
                <a:solidFill>
                  <a:schemeClr val="accent2"/>
                </a:solidFill>
                <a:latin typeface="Ciscolight" pitchFamily="2" charset="0"/>
                <a:ea typeface="+mn-ea"/>
                <a:cs typeface="+mn-cs"/>
              </a:defRPr>
            </a:lvl3pPr>
            <a:lvl4pPr marL="114300" indent="-114300" algn="l" defTabSz="914400" rtl="0" eaLnBrk="1" latinLnBrk="0" hangingPunct="1">
              <a:defRPr lang="en-US" sz="2000" kern="1200" dirty="0" smtClean="0">
                <a:solidFill>
                  <a:schemeClr val="accent2"/>
                </a:solidFill>
                <a:latin typeface="Ciscolight" pitchFamily="2" charset="0"/>
                <a:ea typeface="+mn-ea"/>
                <a:cs typeface="+mn-cs"/>
              </a:defRPr>
            </a:lvl4pPr>
            <a:lvl5pPr marL="114300" indent="-114300" algn="l" defTabSz="914400" rtl="0" eaLnBrk="1" latinLnBrk="0" hangingPunct="1">
              <a:defRPr lang="en-US" sz="2000" kern="1200" dirty="0" smtClean="0">
                <a:solidFill>
                  <a:schemeClr val="accent2"/>
                </a:solidFill>
                <a:latin typeface="Ciscolight" pitchFamily="2" charset="0"/>
                <a:ea typeface="+mn-ea"/>
                <a:cs typeface="+mn-cs"/>
              </a:defRPr>
            </a:lvl5pPr>
          </a:lstStyle>
          <a:p>
            <a:pPr lvl="0"/>
            <a:r>
              <a:rPr lang="en-US" dirty="0" smtClean="0"/>
              <a:t>“This is the sample </a:t>
            </a:r>
            <a:br>
              <a:rPr lang="en-US" dirty="0" smtClean="0"/>
            </a:br>
            <a:r>
              <a:rPr lang="en-US" dirty="0" smtClean="0"/>
              <a:t>pull quote.”</a:t>
            </a:r>
          </a:p>
        </p:txBody>
      </p:sp>
      <p:sp>
        <p:nvSpPr>
          <p:cNvPr id="11"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C0C0C0"/>
                </a:solidFill>
                <a:latin typeface="+mj-lt"/>
                <a:ea typeface="+mn-ea"/>
                <a:cs typeface="+mn-cs"/>
              </a:rPr>
              <a:t>© 2010 Cisco and/or its affiliates. All rights reserved.</a:t>
            </a:r>
            <a:endParaRPr lang="en-US" sz="600" kern="1200" dirty="0">
              <a:solidFill>
                <a:srgbClr val="C0C0C0"/>
              </a:solidFill>
              <a:latin typeface="+mj-lt"/>
              <a:ea typeface="+mn-ea"/>
              <a:cs typeface="+mn-cs"/>
            </a:endParaRPr>
          </a:p>
        </p:txBody>
      </p:sp>
      <p:sp>
        <p:nvSpPr>
          <p:cNvPr id="1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21" name="Picture 20" descr="verticalbar.png"/>
          <p:cNvPicPr>
            <a:picLocks noChangeAspect="1"/>
          </p:cNvPicPr>
          <p:nvPr/>
        </p:nvPicPr>
        <p:blipFill>
          <a:blip r:embed="rId2" cstate="print"/>
          <a:stretch>
            <a:fillRect/>
          </a:stretch>
        </p:blipFill>
        <p:spPr>
          <a:xfrm>
            <a:off x="4948236" y="1335313"/>
            <a:ext cx="83809" cy="4961463"/>
          </a:xfrm>
          <a:prstGeom prst="rect">
            <a:avLst/>
          </a:prstGeom>
        </p:spPr>
      </p:pic>
      <p:sp>
        <p:nvSpPr>
          <p:cNvPr id="13"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6" name="Title 15"/>
          <p:cNvSpPr>
            <a:spLocks noGrp="1"/>
          </p:cNvSpPr>
          <p:nvPr>
            <p:ph type="title"/>
          </p:nvPr>
        </p:nvSpPr>
        <p:spPr/>
        <p:txBody>
          <a:bodyPr/>
          <a:lstStyle/>
          <a:p>
            <a:r>
              <a:rPr lang="en-US" smtClean="0"/>
              <a:t>Click to edit Master title style</a:t>
            </a:r>
            <a:endParaRPr lang="en-US"/>
          </a:p>
        </p:txBody>
      </p:sp>
      <p:sp>
        <p:nvSpPr>
          <p:cNvPr id="20" name="Text Placeholder 19"/>
          <p:cNvSpPr>
            <a:spLocks noGrp="1"/>
          </p:cNvSpPr>
          <p:nvPr>
            <p:ph type="body" sz="quarter" idx="14" hasCustomPrompt="1"/>
          </p:nvPr>
        </p:nvSpPr>
        <p:spPr>
          <a:xfrm>
            <a:off x="5334000" y="4876800"/>
            <a:ext cx="3200400" cy="457200"/>
          </a:xfrm>
        </p:spPr>
        <p:txBody>
          <a:bodyPr anchor="t">
            <a:noAutofit/>
          </a:bodyPr>
          <a:lstStyle>
            <a:lvl1pPr marL="0" indent="0">
              <a:buFontTx/>
              <a:buNone/>
              <a:defRPr sz="1600">
                <a:solidFill>
                  <a:schemeClr val="bg2">
                    <a:lumMod val="50000"/>
                  </a:schemeClr>
                </a:solidFill>
              </a:defRPr>
            </a:lvl1pPr>
          </a:lstStyle>
          <a:p>
            <a:pPr lvl="0"/>
            <a:r>
              <a:rPr lang="en-US" dirty="0" smtClean="0"/>
              <a:t>Source Name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ullet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defRPr>
                <a:gradFill>
                  <a:gsLst>
                    <a:gs pos="0">
                      <a:schemeClr val="tx1"/>
                    </a:gs>
                    <a:gs pos="44000">
                      <a:srgbClr val="01BBBB"/>
                    </a:gs>
                    <a:gs pos="100000">
                      <a:schemeClr val="accent4"/>
                    </a:gs>
                  </a:gsLst>
                  <a:lin ang="4800000" scaled="0"/>
                </a:gradFill>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7.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2.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9702" y="432215"/>
            <a:ext cx="8588861" cy="838200"/>
          </a:xfrm>
          <a:prstGeom prst="rect">
            <a:avLst/>
          </a:prstGeom>
        </p:spPr>
        <p:txBody>
          <a:bodyPr vert="horz" lIns="82296" tIns="45720" rIns="82296" bIns="45720" rtlCol="0" anchor="b" anchorCtr="0">
            <a:noAutofit/>
          </a:bodyPr>
          <a:lstStyle/>
          <a:p>
            <a:r>
              <a:rPr lang="en-US" dirty="0" smtClean="0"/>
              <a:t>Slide Title Goes Here</a:t>
            </a:r>
            <a:endParaRPr lang="en-US" dirty="0"/>
          </a:p>
        </p:txBody>
      </p:sp>
      <p:sp>
        <p:nvSpPr>
          <p:cNvPr id="3" name="Text Placeholder 2"/>
          <p:cNvSpPr>
            <a:spLocks noGrp="1"/>
          </p:cNvSpPr>
          <p:nvPr>
            <p:ph type="body" idx="1"/>
          </p:nvPr>
        </p:nvSpPr>
        <p:spPr>
          <a:xfrm>
            <a:off x="229701" y="1339745"/>
            <a:ext cx="8551441" cy="4965699"/>
          </a:xfrm>
          <a:prstGeom prst="rect">
            <a:avLst/>
          </a:prstGeom>
        </p:spPr>
        <p:txBody>
          <a:bodyPr vert="horz" lIns="91440" tIns="45720" rIns="91440" bIns="45720" rtlCol="0">
            <a:normAutofit/>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6" cstate="print"/>
          <a:stretch>
            <a:fillRect/>
          </a:stretch>
        </p:blipFill>
        <p:spPr>
          <a:xfrm>
            <a:off x="333375" y="6378339"/>
            <a:ext cx="8477250" cy="16291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Lst>
  <p:transition>
    <p:wipe dir="r"/>
  </p:transition>
  <p:timing>
    <p:tnLst>
      <p:par>
        <p:cTn id="1" dur="indefinite" restart="never" nodeType="tmRoot"/>
      </p:par>
    </p:tnLst>
  </p:timing>
  <p:txStyles>
    <p:title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p:titleStyle>
    <p:bodyStyle>
      <a:lvl1pPr marL="228600" indent="-228600" algn="l" defTabSz="914400" rtl="0" eaLnBrk="1" latinLnBrk="0" hangingPunct="1">
        <a:lnSpc>
          <a:spcPct val="95000"/>
        </a:lnSpc>
        <a:spcBef>
          <a:spcPts val="1440"/>
        </a:spcBef>
        <a:buClr>
          <a:schemeClr val="tx2"/>
        </a:buClr>
        <a:buSzPct val="90000"/>
        <a:buFont typeface="Arial" pitchFamily="34" charset="0"/>
        <a:buChar char="•"/>
        <a:tabLst/>
        <a:defRPr lang="en-US" sz="2000" kern="1200" dirty="0" smtClean="0">
          <a:solidFill>
            <a:srgbClr val="546568"/>
          </a:solidFill>
          <a:latin typeface="+mj-lt"/>
          <a:ea typeface="+mn-ea"/>
          <a:cs typeface="+mn-cs"/>
        </a:defRPr>
      </a:lvl1pPr>
      <a:lvl2pPr marL="406400" indent="0" algn="l" defTabSz="914400" rtl="0" eaLnBrk="1" latinLnBrk="0" hangingPunct="1">
        <a:lnSpc>
          <a:spcPct val="95000"/>
        </a:lnSpc>
        <a:spcBef>
          <a:spcPts val="840"/>
        </a:spcBef>
        <a:buClr>
          <a:schemeClr val="tx2"/>
        </a:buClr>
        <a:buFontTx/>
        <a:buNone/>
        <a:defRPr lang="en-US" sz="1800" kern="1200" dirty="0" smtClean="0">
          <a:solidFill>
            <a:srgbClr val="546568"/>
          </a:solidFill>
          <a:latin typeface="+mj-lt"/>
          <a:ea typeface="+mn-ea"/>
          <a:cs typeface="+mn-cs"/>
        </a:defRPr>
      </a:lvl2pPr>
      <a:lvl3pPr marL="571500" indent="-1588" algn="l" defTabSz="914400" rtl="0" eaLnBrk="1" latinLnBrk="0" hangingPunct="1">
        <a:lnSpc>
          <a:spcPct val="95000"/>
        </a:lnSpc>
        <a:spcBef>
          <a:spcPts val="840"/>
        </a:spcBef>
        <a:buFont typeface="Arial" pitchFamily="34" charset="0"/>
        <a:buNone/>
        <a:defRPr lang="en-US" sz="1600" kern="1200" dirty="0" smtClean="0">
          <a:solidFill>
            <a:srgbClr val="546568"/>
          </a:solidFill>
          <a:latin typeface="+mj-lt"/>
          <a:ea typeface="+mn-ea"/>
          <a:cs typeface="+mn-cs"/>
        </a:defRPr>
      </a:lvl3pPr>
      <a:lvl4pPr marL="688975" indent="0" algn="l" defTabSz="914400" rtl="0" eaLnBrk="1" latinLnBrk="0" hangingPunct="1">
        <a:lnSpc>
          <a:spcPct val="95000"/>
        </a:lnSpc>
        <a:spcBef>
          <a:spcPts val="840"/>
        </a:spcBef>
        <a:buFont typeface="Arial" pitchFamily="34" charset="0"/>
        <a:buNone/>
        <a:defRPr lang="en-US" sz="1400" kern="1200" dirty="0" smtClean="0">
          <a:solidFill>
            <a:srgbClr val="546568"/>
          </a:solidFill>
          <a:latin typeface="+mj-lt"/>
          <a:ea typeface="+mn-ea"/>
          <a:cs typeface="+mn-cs"/>
        </a:defRPr>
      </a:lvl4pPr>
      <a:lvl5pPr marL="801688" indent="0" algn="l" defTabSz="914400" rtl="0" eaLnBrk="1" latinLnBrk="0" hangingPunct="1">
        <a:lnSpc>
          <a:spcPct val="95000"/>
        </a:lnSpc>
        <a:spcBef>
          <a:spcPts val="840"/>
        </a:spcBef>
        <a:buFont typeface="Arial" pitchFamily="34" charset="0"/>
        <a:buNone/>
        <a:defRPr lang="en-US" sz="1400" kern="1200" dirty="0">
          <a:solidFill>
            <a:srgbClr val="546568"/>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eaLnBrk="1" latinLnBrk="0" hangingPunct="1"/>
            <a:fld id="{544213AF-26F6-41FA-8D85-E2C5388D6E58}" type="datetimeFigureOut">
              <a:rPr lang="en-US" smtClean="0"/>
              <a:pPr eaLnBrk="1" latinLnBrk="0" hangingPunct="1"/>
              <a:t>5/1/2017</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5BBC35B-A44B-4119-B8DA-DE9E3DFADA20}" type="slidenum">
              <a:rPr kumimoji="0" lang="en-US" smtClean="0"/>
              <a:pPr eaLnBrk="1" latinLnBrk="0" hangingPunct="1"/>
              <a:t>‹#›</a:t>
            </a:fld>
            <a:endParaRPr kumimoji="0" lang="en-US" sz="1000" b="0">
              <a:solidFill>
                <a:schemeClr val="tx1"/>
              </a:solidFill>
            </a:endParaRPr>
          </a:p>
        </p:txBody>
      </p:sp>
    </p:spTree>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ransition>
    <p:wipe dir="r"/>
  </p:transition>
  <p:timing>
    <p:tnLst>
      <p:par>
        <p:cTn id="1" dur="indefinite" restart="never" nodeType="tmRoot"/>
      </p:par>
    </p:tnLst>
  </p:timing>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447800"/>
            <a:ext cx="7772400" cy="1295400"/>
          </a:xfrm>
        </p:spPr>
        <p:txBody>
          <a:bodyPr>
            <a:normAutofit/>
          </a:bodyPr>
          <a:lstStyle/>
          <a:p>
            <a:pPr algn="ctr"/>
            <a:r>
              <a:rPr lang="en-US" sz="3200" dirty="0" smtClean="0"/>
              <a:t>NTP Sub-group</a:t>
            </a:r>
            <a:br>
              <a:rPr lang="en-US" sz="3200" dirty="0" smtClean="0"/>
            </a:br>
            <a:r>
              <a:rPr lang="en-US" sz="3200" dirty="0" smtClean="0"/>
              <a:t>26 April 2017</a:t>
            </a:r>
            <a:endParaRPr lang="en-US" sz="3200" dirty="0"/>
          </a:p>
        </p:txBody>
      </p:sp>
    </p:spTree>
    <p:extLst>
      <p:ext uri="{BB962C8B-B14F-4D97-AF65-F5344CB8AC3E}">
        <p14:creationId xmlns:p14="http://schemas.microsoft.com/office/powerpoint/2010/main" val="614361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We have defined and formatted </a:t>
            </a:r>
            <a:r>
              <a:rPr lang="en-US" smtClean="0"/>
              <a:t>the SFRs </a:t>
            </a:r>
            <a:r>
              <a:rPr lang="en-US" dirty="0" smtClean="0"/>
              <a:t>to support NTP as the reliable time source.</a:t>
            </a:r>
          </a:p>
          <a:p>
            <a:endParaRPr lang="en-US" dirty="0"/>
          </a:p>
        </p:txBody>
      </p:sp>
      <p:sp>
        <p:nvSpPr>
          <p:cNvPr id="3" name="Title 2"/>
          <p:cNvSpPr>
            <a:spLocks noGrp="1"/>
          </p:cNvSpPr>
          <p:nvPr>
            <p:ph type="title"/>
          </p:nvPr>
        </p:nvSpPr>
        <p:spPr/>
        <p:txBody>
          <a:bodyPr/>
          <a:lstStyle/>
          <a:p>
            <a:pPr algn="ctr"/>
            <a:r>
              <a:rPr lang="en-US" dirty="0" smtClean="0"/>
              <a:t>Where We Are</a:t>
            </a:r>
            <a:endParaRPr lang="en-US" dirty="0"/>
          </a:p>
        </p:txBody>
      </p:sp>
    </p:spTree>
    <p:extLst>
      <p:ext uri="{BB962C8B-B14F-4D97-AF65-F5344CB8AC3E}">
        <p14:creationId xmlns:p14="http://schemas.microsoft.com/office/powerpoint/2010/main" val="10066981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6279" y="1440050"/>
            <a:ext cx="8551441" cy="4400444"/>
          </a:xfrm>
        </p:spPr>
        <p:txBody>
          <a:bodyPr>
            <a:normAutofit fontScale="70000" lnSpcReduction="20000"/>
          </a:bodyPr>
          <a:lstStyle/>
          <a:p>
            <a:pPr marL="109728" indent="0">
              <a:buNone/>
            </a:pPr>
            <a:r>
              <a:rPr lang="en-US" b="1" dirty="0"/>
              <a:t>5.7.5.1 FPT_STM.1 Reliable Time Stamps</a:t>
            </a:r>
          </a:p>
          <a:p>
            <a:pPr marL="109728" indent="0">
              <a:buNone/>
            </a:pPr>
            <a:endParaRPr lang="en-US" dirty="0"/>
          </a:p>
          <a:p>
            <a:pPr marL="109728" indent="0">
              <a:buNone/>
            </a:pPr>
            <a:r>
              <a:rPr lang="en-GB" b="1" dirty="0"/>
              <a:t>FPT_STM.1.1</a:t>
            </a:r>
            <a:r>
              <a:rPr lang="en-GB" dirty="0"/>
              <a:t> The TSF shall be able to provide reliable time stamps.</a:t>
            </a:r>
            <a:endParaRPr lang="en-US" dirty="0"/>
          </a:p>
          <a:p>
            <a:pPr marL="109728" lvl="0" indent="0">
              <a:buNone/>
            </a:pPr>
            <a:r>
              <a:rPr lang="en-GB" i="1" dirty="0"/>
              <a:t> </a:t>
            </a:r>
            <a:endParaRPr lang="en-US" i="1" dirty="0"/>
          </a:p>
          <a:p>
            <a:pPr marL="109728" indent="0">
              <a:buNone/>
            </a:pPr>
            <a:r>
              <a:rPr lang="en-US" i="1" dirty="0"/>
              <a:t>Application Note </a:t>
            </a:r>
            <a:r>
              <a:rPr lang="en-US" i="1" dirty="0" smtClean="0"/>
              <a:t>2:</a:t>
            </a:r>
            <a:endParaRPr lang="en-US" i="1" dirty="0"/>
          </a:p>
          <a:p>
            <a:pPr marL="109728" indent="0">
              <a:buNone/>
            </a:pPr>
            <a:endParaRPr lang="en-US" dirty="0"/>
          </a:p>
          <a:p>
            <a:pPr marL="365760" lvl="1" indent="0">
              <a:buNone/>
            </a:pPr>
            <a:r>
              <a:rPr lang="en-US" dirty="0"/>
              <a:t>Reliable time stamps are expected to be used with other TSF, e.g. for the generation of audit data to allow the Security Administrator to investigate incidents by checking the order of events and to determine the actual local time when events occurred. The decision about the required level of accuracy of that information is up to the administrator. The TOE depends on external time and date information, either provided manually by the Security Administrator or through the use of an NTP server. The use of a local real-time clock and the automatic synchronization with an NTP server is recommended but not mandated. </a:t>
            </a:r>
            <a:endParaRPr lang="en-US" dirty="0" smtClean="0"/>
          </a:p>
          <a:p>
            <a:pPr marL="365760" lvl="1" indent="0">
              <a:buNone/>
            </a:pPr>
            <a:endParaRPr lang="en-US" dirty="0"/>
          </a:p>
          <a:p>
            <a:pPr marL="365760" lvl="1" indent="0">
              <a:buNone/>
            </a:pPr>
            <a:r>
              <a:rPr lang="en-US" b="1" dirty="0" smtClean="0"/>
              <a:t>The </a:t>
            </a:r>
            <a:r>
              <a:rPr lang="en-US" b="1" dirty="0"/>
              <a:t>ST Author specifies the means which are used to update system time in FMT_MTD.1/</a:t>
            </a:r>
            <a:r>
              <a:rPr lang="en-US" b="1" dirty="0" err="1"/>
              <a:t>SystemTime</a:t>
            </a:r>
            <a:r>
              <a:rPr lang="en-US" b="1" dirty="0"/>
              <a:t> Management of TSF Data.</a:t>
            </a:r>
            <a:endParaRPr lang="en-US" b="1" dirty="0" smtClean="0"/>
          </a:p>
        </p:txBody>
      </p:sp>
      <p:sp>
        <p:nvSpPr>
          <p:cNvPr id="2" name="Title 1"/>
          <p:cNvSpPr>
            <a:spLocks noGrp="1"/>
          </p:cNvSpPr>
          <p:nvPr>
            <p:ph type="title"/>
          </p:nvPr>
        </p:nvSpPr>
        <p:spPr/>
        <p:txBody>
          <a:bodyPr/>
          <a:lstStyle/>
          <a:p>
            <a:pPr algn="ctr"/>
            <a:r>
              <a:rPr lang="en-US" dirty="0" smtClean="0"/>
              <a:t>Proposed SFR Time Stamp</a:t>
            </a:r>
            <a:endParaRPr lang="en-US" dirty="0"/>
          </a:p>
        </p:txBody>
      </p:sp>
    </p:spTree>
    <p:extLst>
      <p:ext uri="{BB962C8B-B14F-4D97-AF65-F5344CB8AC3E}">
        <p14:creationId xmlns:p14="http://schemas.microsoft.com/office/powerpoint/2010/main" val="12267274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79612" y="1417639"/>
            <a:ext cx="8229600" cy="4449762"/>
          </a:xfrm>
        </p:spPr>
        <p:txBody>
          <a:bodyPr>
            <a:normAutofit/>
          </a:bodyPr>
          <a:lstStyle/>
          <a:p>
            <a:pPr marL="109728" indent="0">
              <a:buNone/>
            </a:pPr>
            <a:r>
              <a:rPr lang="en-GB" sz="2000" b="1" dirty="0" smtClean="0"/>
              <a:t>FMT_MTD.1/</a:t>
            </a:r>
            <a:r>
              <a:rPr lang="en-GB" sz="2000" b="1" dirty="0" err="1" smtClean="0"/>
              <a:t>SystemTime</a:t>
            </a:r>
            <a:r>
              <a:rPr lang="en-GB" sz="2000" b="1" dirty="0" smtClean="0"/>
              <a:t> Management </a:t>
            </a:r>
            <a:r>
              <a:rPr lang="en-GB" sz="2000" b="1" dirty="0"/>
              <a:t>of TSF </a:t>
            </a:r>
            <a:r>
              <a:rPr lang="en-GB" sz="2000" b="1" dirty="0" smtClean="0"/>
              <a:t>Data</a:t>
            </a:r>
          </a:p>
          <a:p>
            <a:pPr marL="109728" indent="0">
              <a:buNone/>
            </a:pPr>
            <a:endParaRPr lang="en-US" sz="2000" dirty="0"/>
          </a:p>
          <a:p>
            <a:pPr marL="109728" indent="0">
              <a:buNone/>
            </a:pPr>
            <a:r>
              <a:rPr lang="en-GB" sz="1800" b="1" dirty="0"/>
              <a:t>FMT_MTD.1.1/</a:t>
            </a:r>
            <a:r>
              <a:rPr lang="en-GB" sz="1800" b="1" dirty="0" err="1"/>
              <a:t>SystemTime</a:t>
            </a:r>
            <a:r>
              <a:rPr lang="en-GB" sz="1800" dirty="0"/>
              <a:t> The TSF shall restrict the ability to </a:t>
            </a:r>
            <a:r>
              <a:rPr lang="en-GB" sz="1800" i="1" u="sng" dirty="0"/>
              <a:t>modify</a:t>
            </a:r>
            <a:r>
              <a:rPr lang="en-GB" sz="1800" i="1" dirty="0"/>
              <a:t> </a:t>
            </a:r>
            <a:r>
              <a:rPr lang="en-GB" sz="1800" dirty="0"/>
              <a:t>the </a:t>
            </a:r>
            <a:r>
              <a:rPr lang="en-GB" sz="1800" i="1" dirty="0"/>
              <a:t>System Time </a:t>
            </a:r>
            <a:r>
              <a:rPr lang="en-GB" sz="1800" dirty="0"/>
              <a:t>to </a:t>
            </a:r>
            <a:r>
              <a:rPr lang="en-GB" sz="1800" i="1" dirty="0"/>
              <a:t>Security Administrators</a:t>
            </a:r>
            <a:r>
              <a:rPr lang="en-GB" sz="1800" dirty="0"/>
              <a:t> </a:t>
            </a:r>
            <a:r>
              <a:rPr lang="en-GB" sz="1800" i="1" dirty="0"/>
              <a:t>(locally or remotely)</a:t>
            </a:r>
            <a:r>
              <a:rPr lang="en-GB" sz="1800" dirty="0"/>
              <a:t>, </a:t>
            </a:r>
            <a:r>
              <a:rPr lang="en-GB" sz="1800" i="1" dirty="0"/>
              <a:t>and by </a:t>
            </a:r>
            <a:r>
              <a:rPr lang="en-GB" sz="1800" dirty="0"/>
              <a:t>[selection: an </a:t>
            </a:r>
            <a:r>
              <a:rPr lang="en-GB" sz="1800" i="1" dirty="0"/>
              <a:t>NTP Server authorized by the Security Administrator, no other means].</a:t>
            </a:r>
            <a:endParaRPr lang="en-US" sz="1800" dirty="0"/>
          </a:p>
          <a:p>
            <a:pPr marL="109728" indent="0">
              <a:buNone/>
            </a:pPr>
            <a:r>
              <a:rPr lang="en-GB" sz="2000" i="1" dirty="0"/>
              <a:t> </a:t>
            </a:r>
            <a:endParaRPr lang="en-GB" sz="2000" i="1" dirty="0" smtClean="0"/>
          </a:p>
          <a:p>
            <a:pPr marL="109728" indent="0">
              <a:buNone/>
            </a:pPr>
            <a:r>
              <a:rPr lang="en-US" sz="2000" i="1" dirty="0" smtClean="0"/>
              <a:t>Application </a:t>
            </a:r>
            <a:r>
              <a:rPr lang="en-US" sz="2000" i="1" dirty="0"/>
              <a:t>Note </a:t>
            </a:r>
            <a:r>
              <a:rPr lang="en-US" sz="2000" i="1" dirty="0" smtClean="0"/>
              <a:t>3:</a:t>
            </a:r>
            <a:endParaRPr lang="en-US" sz="2000" i="1" dirty="0"/>
          </a:p>
          <a:p>
            <a:pPr marL="109728" lvl="0" indent="0">
              <a:buNone/>
            </a:pPr>
            <a:endParaRPr lang="en-US" sz="2000" i="1" dirty="0"/>
          </a:p>
          <a:p>
            <a:pPr marL="365760" lvl="1" indent="0">
              <a:buNone/>
            </a:pPr>
            <a:r>
              <a:rPr lang="en-US" sz="1600" dirty="0"/>
              <a:t>If a Security Administrator is modifying the system time remotely, they will, of course, have to use a protected communication path as specified in FPT_TRP.1/Admin. If the ST Author selects the NTP Server option, then the ST Author must select the </a:t>
            </a:r>
            <a:r>
              <a:rPr lang="en-US" sz="1600" b="1" dirty="0"/>
              <a:t>FPT_STM_EXT.1</a:t>
            </a:r>
            <a:r>
              <a:rPr lang="en-US" sz="1600" dirty="0"/>
              <a:t> in Appendix </a:t>
            </a:r>
            <a:r>
              <a:rPr lang="en-US" sz="1600" dirty="0" smtClean="0"/>
              <a:t>X.</a:t>
            </a:r>
            <a:endParaRPr lang="en-US" sz="2000" dirty="0"/>
          </a:p>
        </p:txBody>
      </p:sp>
      <p:sp>
        <p:nvSpPr>
          <p:cNvPr id="3" name="Title 2"/>
          <p:cNvSpPr>
            <a:spLocks noGrp="1"/>
          </p:cNvSpPr>
          <p:nvPr>
            <p:ph type="title"/>
          </p:nvPr>
        </p:nvSpPr>
        <p:spPr/>
        <p:txBody>
          <a:bodyPr/>
          <a:lstStyle/>
          <a:p>
            <a:pPr algn="ctr"/>
            <a:r>
              <a:rPr lang="en-US" dirty="0" smtClean="0"/>
              <a:t>System Time Management SFR</a:t>
            </a:r>
            <a:endParaRPr lang="en-US" dirty="0"/>
          </a:p>
        </p:txBody>
      </p:sp>
    </p:spTree>
    <p:extLst>
      <p:ext uri="{BB962C8B-B14F-4D97-AF65-F5344CB8AC3E}">
        <p14:creationId xmlns:p14="http://schemas.microsoft.com/office/powerpoint/2010/main" val="9912358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4051" y="1417638"/>
            <a:ext cx="8551441" cy="4400444"/>
          </a:xfrm>
        </p:spPr>
        <p:txBody>
          <a:bodyPr>
            <a:normAutofit fontScale="47500" lnSpcReduction="20000"/>
          </a:bodyPr>
          <a:lstStyle/>
          <a:p>
            <a:pPr marL="109728" indent="0">
              <a:buNone/>
            </a:pPr>
            <a:r>
              <a:rPr lang="en-US" b="1" dirty="0"/>
              <a:t>FPT_STM_EXT.1 Authentication of System Time updates</a:t>
            </a:r>
            <a:endParaRPr lang="en-US" dirty="0"/>
          </a:p>
          <a:p>
            <a:pPr marL="109728" indent="0">
              <a:buNone/>
            </a:pPr>
            <a:endParaRPr lang="en-US" b="1" dirty="0" smtClean="0"/>
          </a:p>
          <a:p>
            <a:pPr marL="109728" indent="0">
              <a:buNone/>
            </a:pPr>
            <a:r>
              <a:rPr lang="en-US" b="1" dirty="0" smtClean="0"/>
              <a:t>FPT_STM_EXT.1 </a:t>
            </a:r>
            <a:r>
              <a:rPr lang="en-US" dirty="0"/>
              <a:t>The TSF shall update its system time using </a:t>
            </a:r>
            <a:r>
              <a:rPr lang="en-US" dirty="0" smtClean="0"/>
              <a:t>[</a:t>
            </a:r>
            <a:r>
              <a:rPr lang="en-US" dirty="0"/>
              <a:t>selection:</a:t>
            </a:r>
          </a:p>
          <a:p>
            <a:pPr lvl="0">
              <a:buFont typeface="Wingdings" panose="05000000000000000000" pitchFamily="2" charset="2"/>
              <a:buChar char="q"/>
            </a:pPr>
            <a:r>
              <a:rPr lang="en-US" dirty="0"/>
              <a:t>Network Time Protocol version 4 (NTPv4) as specified in RFC 5905, using Symmetric Cryptography [selection: SHA1, AES-CBC-256, [assignment: other ISO approved cryptographic algorithm]] as the cryptographic algorithm(s); </a:t>
            </a:r>
          </a:p>
          <a:p>
            <a:pPr lvl="0">
              <a:buFont typeface="Wingdings" panose="05000000000000000000" pitchFamily="2" charset="2"/>
              <a:buChar char="q"/>
            </a:pPr>
            <a:r>
              <a:rPr lang="en-US" dirty="0"/>
              <a:t>Network Time Protocol version 4 (NTPv4) as specified in RFC 5905, using </a:t>
            </a:r>
            <a:r>
              <a:rPr lang="en-US" dirty="0" err="1"/>
              <a:t>Autokey</a:t>
            </a:r>
            <a:r>
              <a:rPr lang="en-US" dirty="0"/>
              <a:t> as specified in RFC 5906 using the following identity schemes: [selection: trusted certificate (TC), a modified </a:t>
            </a:r>
            <a:r>
              <a:rPr lang="en-US" dirty="0" err="1"/>
              <a:t>Schnorr</a:t>
            </a:r>
            <a:r>
              <a:rPr lang="en-US" dirty="0"/>
              <a:t> algorithm (IFF - Identify Friend or Foe), a modified </a:t>
            </a:r>
            <a:r>
              <a:rPr lang="en-US" dirty="0" err="1"/>
              <a:t>Guillou-Quisquater</a:t>
            </a:r>
            <a:r>
              <a:rPr lang="en-US" dirty="0"/>
              <a:t> (GQ) algorithm, a modified Mu-Varadharajan (MV) algorithm].</a:t>
            </a:r>
          </a:p>
          <a:p>
            <a:pPr>
              <a:buFont typeface="Wingdings" panose="05000000000000000000" pitchFamily="2" charset="2"/>
              <a:buChar char="q"/>
            </a:pPr>
            <a:r>
              <a:rPr lang="en-US" dirty="0"/>
              <a:t>The TSF shall be capable of using [selection: </a:t>
            </a:r>
            <a:r>
              <a:rPr lang="en-US" i="1" dirty="0"/>
              <a:t>IPsec, SSH, TLS, DTLS</a:t>
            </a:r>
            <a:r>
              <a:rPr lang="en-US" dirty="0"/>
              <a:t>] to provide a trusted channel between itself and an NTP </a:t>
            </a:r>
            <a:r>
              <a:rPr lang="en-US" dirty="0" smtClean="0"/>
              <a:t>Server</a:t>
            </a:r>
            <a:endParaRPr lang="en-US" dirty="0"/>
          </a:p>
          <a:p>
            <a:pPr marL="109728" indent="0">
              <a:buNone/>
            </a:pPr>
            <a:r>
              <a:rPr lang="en-US" dirty="0" smtClean="0"/>
              <a:t>].</a:t>
            </a:r>
            <a:endParaRPr lang="en-US" dirty="0"/>
          </a:p>
          <a:p>
            <a:pPr marL="109728" indent="0">
              <a:buNone/>
            </a:pPr>
            <a:r>
              <a:rPr lang="en-US" b="1" dirty="0"/>
              <a:t> </a:t>
            </a:r>
            <a:endParaRPr lang="en-US" dirty="0"/>
          </a:p>
          <a:p>
            <a:pPr marL="109728" indent="0">
              <a:buNone/>
            </a:pPr>
            <a:r>
              <a:rPr lang="en-GB" i="1" dirty="0"/>
              <a:t> </a:t>
            </a:r>
            <a:r>
              <a:rPr lang="en-US" sz="2800" i="1" dirty="0"/>
              <a:t>Application Note </a:t>
            </a:r>
            <a:r>
              <a:rPr lang="en-US" sz="2800" i="1" dirty="0" smtClean="0"/>
              <a:t>4:</a:t>
            </a:r>
            <a:endParaRPr lang="en-US" sz="2800" i="1" dirty="0"/>
          </a:p>
          <a:p>
            <a:pPr marL="109728" lvl="0" indent="0">
              <a:buNone/>
            </a:pPr>
            <a:endParaRPr lang="en-US" i="1" dirty="0"/>
          </a:p>
          <a:p>
            <a:pPr marL="365760" lvl="1" indent="0">
              <a:buNone/>
            </a:pPr>
            <a:r>
              <a:rPr lang="en-US" sz="2400" dirty="0"/>
              <a:t>Use of this SFR indicates the TOE provides an NTP client that implements NTPv4 and complies with the corresponding standard. While RFC 5906 identifies 5 schemes available in the reference implementation, there are only three schemes that use a cryptographically strong challenge-response exchange: (1) a modified </a:t>
            </a:r>
            <a:r>
              <a:rPr lang="en-US" sz="2400" dirty="0" err="1"/>
              <a:t>Schnorr</a:t>
            </a:r>
            <a:r>
              <a:rPr lang="en-US" sz="2400" dirty="0"/>
              <a:t> algorithm (IFF aka Identify Friendly or Foe), (2) a modified </a:t>
            </a:r>
            <a:r>
              <a:rPr lang="en-US" sz="2400" dirty="0" err="1"/>
              <a:t>Guillou-Quisquater</a:t>
            </a:r>
            <a:r>
              <a:rPr lang="en-US" sz="2400" dirty="0"/>
              <a:t> (GQ) algorithm, and (3) a modified Mu-Varadharajan (MV) algorithm. The Trusted Certificate (TC) uses a certificate trail and is not considered an identity scheme according to RFC 5906. The Private Certificate scheme described in RFC 5906 is not intended to be used in an operational environment.</a:t>
            </a:r>
            <a:endParaRPr lang="en-US" sz="2000" dirty="0"/>
          </a:p>
          <a:p>
            <a:pPr marL="365760" lvl="1" indent="0">
              <a:buNone/>
            </a:pPr>
            <a:r>
              <a:rPr lang="en-US" sz="2400" dirty="0"/>
              <a:t>It is noted that for this requirement and FMT_MTD.1.1/</a:t>
            </a:r>
            <a:r>
              <a:rPr lang="en-US" sz="2400" dirty="0" err="1"/>
              <a:t>SystemTime</a:t>
            </a:r>
            <a:r>
              <a:rPr lang="en-US" sz="2400" dirty="0"/>
              <a:t> that “NTP Server” also includes an entity acting as an NTP peer.</a:t>
            </a:r>
            <a:endParaRPr lang="en-US" sz="2000" dirty="0"/>
          </a:p>
        </p:txBody>
      </p:sp>
      <p:sp>
        <p:nvSpPr>
          <p:cNvPr id="2" name="Title 1"/>
          <p:cNvSpPr>
            <a:spLocks noGrp="1"/>
          </p:cNvSpPr>
          <p:nvPr>
            <p:ph type="title"/>
          </p:nvPr>
        </p:nvSpPr>
        <p:spPr/>
        <p:txBody>
          <a:bodyPr>
            <a:normAutofit fontScale="90000"/>
          </a:bodyPr>
          <a:lstStyle/>
          <a:p>
            <a:pPr algn="ctr"/>
            <a:r>
              <a:rPr lang="en-US" dirty="0" smtClean="0"/>
              <a:t>Authentication of System Time Updates SFR </a:t>
            </a:r>
            <a:r>
              <a:rPr lang="en-US" sz="3600" dirty="0" smtClean="0"/>
              <a:t>(selection based)</a:t>
            </a:r>
            <a:endParaRPr lang="en-US" sz="3600" dirty="0"/>
          </a:p>
        </p:txBody>
      </p:sp>
    </p:spTree>
    <p:extLst>
      <p:ext uri="{BB962C8B-B14F-4D97-AF65-F5344CB8AC3E}">
        <p14:creationId xmlns:p14="http://schemas.microsoft.com/office/powerpoint/2010/main" val="38305141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3928872"/>
          </a:xfrm>
        </p:spPr>
        <p:txBody>
          <a:bodyPr/>
          <a:lstStyle/>
          <a:p>
            <a:r>
              <a:rPr lang="en-US" dirty="0" smtClean="0"/>
              <a:t>Draft Assurance </a:t>
            </a:r>
            <a:r>
              <a:rPr lang="en-US" dirty="0" smtClean="0"/>
              <a:t>Activities for NTP</a:t>
            </a:r>
            <a:endParaRPr lang="en-US" dirty="0" smtClean="0"/>
          </a:p>
          <a:p>
            <a:pPr lvl="1"/>
            <a:r>
              <a:rPr lang="en-US" dirty="0" smtClean="0"/>
              <a:t>TSS</a:t>
            </a:r>
          </a:p>
          <a:p>
            <a:pPr lvl="1"/>
            <a:r>
              <a:rPr lang="en-US" dirty="0" smtClean="0"/>
              <a:t>Test</a:t>
            </a:r>
          </a:p>
          <a:p>
            <a:r>
              <a:rPr lang="en-US" dirty="0" smtClean="0"/>
              <a:t>Considerations of other time sources such as GPS and RTP</a:t>
            </a:r>
            <a:endParaRPr lang="en-US" dirty="0"/>
          </a:p>
        </p:txBody>
      </p:sp>
      <p:sp>
        <p:nvSpPr>
          <p:cNvPr id="3" name="Title 2"/>
          <p:cNvSpPr>
            <a:spLocks noGrp="1"/>
          </p:cNvSpPr>
          <p:nvPr>
            <p:ph type="title"/>
          </p:nvPr>
        </p:nvSpPr>
        <p:spPr/>
        <p:txBody>
          <a:bodyPr/>
          <a:lstStyle/>
          <a:p>
            <a:pPr algn="ctr"/>
            <a:r>
              <a:rPr lang="en-US" dirty="0" smtClean="0"/>
              <a:t>Next Steps</a:t>
            </a:r>
            <a:endParaRPr lang="en-US" dirty="0"/>
          </a:p>
        </p:txBody>
      </p:sp>
    </p:spTree>
    <p:extLst>
      <p:ext uri="{BB962C8B-B14F-4D97-AF65-F5344CB8AC3E}">
        <p14:creationId xmlns:p14="http://schemas.microsoft.com/office/powerpoint/2010/main" val="30794870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588861" cy="838200"/>
          </a:xfrm>
        </p:spPr>
        <p:txBody>
          <a:bodyPr/>
          <a:lstStyle/>
          <a:p>
            <a:pPr algn="ctr"/>
            <a:r>
              <a:rPr lang="en-US" dirty="0" smtClean="0"/>
              <a:t>Thank you</a:t>
            </a:r>
            <a:endParaRPr lang="en-US" dirty="0"/>
          </a:p>
        </p:txBody>
      </p:sp>
    </p:spTree>
    <p:extLst>
      <p:ext uri="{BB962C8B-B14F-4D97-AF65-F5344CB8AC3E}">
        <p14:creationId xmlns:p14="http://schemas.microsoft.com/office/powerpoint/2010/main" val="84213968"/>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7.jpeg"/></Relationships>
</file>

<file path=ppt/theme/theme1.xml><?xml version="1.0" encoding="utf-8"?>
<a:theme xmlns:a="http://schemas.openxmlformats.org/drawingml/2006/main" name="Cisco_Arial">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6D6"/>
        </a:solidFill>
        <a:ln>
          <a:noFill/>
        </a:ln>
        <a:effectLst>
          <a:outerShdw blurRad="76200" dist="50800" dir="5400000" algn="ctr" rotWithShape="0">
            <a:srgbClr val="000000">
              <a:alpha val="27000"/>
            </a:srgbClr>
          </a:outerShdw>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Cisco_Arial</Template>
  <TotalTime>2322</TotalTime>
  <Words>269</Words>
  <Application>Microsoft Office PowerPoint</Application>
  <PresentationFormat>On-screen Show (4:3)</PresentationFormat>
  <Paragraphs>40</Paragraphs>
  <Slides>7</Slides>
  <Notes>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7</vt:i4>
      </vt:variant>
    </vt:vector>
  </HeadingPairs>
  <TitlesOfParts>
    <vt:vector size="17" baseType="lpstr">
      <vt:lpstr>Arial</vt:lpstr>
      <vt:lpstr>Calibri</vt:lpstr>
      <vt:lpstr>Ciscolight</vt:lpstr>
      <vt:lpstr>Lucida Sans Unicode</vt:lpstr>
      <vt:lpstr>Verdana</vt:lpstr>
      <vt:lpstr>Wingdings</vt:lpstr>
      <vt:lpstr>Wingdings 2</vt:lpstr>
      <vt:lpstr>Wingdings 3</vt:lpstr>
      <vt:lpstr>Cisco_Arial</vt:lpstr>
      <vt:lpstr>Concourse</vt:lpstr>
      <vt:lpstr>NTP Sub-group 26 April 2017</vt:lpstr>
      <vt:lpstr>Where We Are</vt:lpstr>
      <vt:lpstr>Proposed SFR Time Stamp</vt:lpstr>
      <vt:lpstr>System Time Management SFR</vt:lpstr>
      <vt:lpstr>Authentication of System Time Updates SFR (selection based)</vt:lpstr>
      <vt:lpstr>Next Steps</vt:lpstr>
      <vt:lpstr>Thank you</vt:lpstr>
    </vt:vector>
  </TitlesOfParts>
  <Company>Cisco Systems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NTP Sub-group </dc:title>
  <dc:creator>Terrie Diaz (tediaz)</dc:creator>
  <cp:lastModifiedBy>tediaz@cisco.com</cp:lastModifiedBy>
  <cp:revision>43</cp:revision>
  <cp:lastPrinted>2015-03-12T19:30:23Z</cp:lastPrinted>
  <dcterms:created xsi:type="dcterms:W3CDTF">2015-02-17T14:39:10Z</dcterms:created>
  <dcterms:modified xsi:type="dcterms:W3CDTF">2017-05-01T17:36:12Z</dcterms:modified>
</cp:coreProperties>
</file>