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0"/>
  </p:handoutMasterIdLst>
  <p:sldIdLst>
    <p:sldId id="256" r:id="rId3"/>
    <p:sldId id="267" r:id="rId4"/>
    <p:sldId id="258" r:id="rId5"/>
    <p:sldId id="263" r:id="rId6"/>
    <p:sldId id="260" r:id="rId7"/>
    <p:sldId id="265" r:id="rId8"/>
    <p:sldId id="261" r:id="rId9"/>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211"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5/8/2017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5/8/2017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5/8/2017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5/8/2017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5/8/2017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5/8/2017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5/8/2017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5/8/2017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5/8/2017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5/8/2017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5/8/2017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5 May </a:t>
            </a:r>
            <a:r>
              <a:rPr lang="en-US" sz="3200" dirty="0" smtClean="0"/>
              <a:t>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have defined and formatted </a:t>
            </a:r>
            <a:r>
              <a:rPr lang="en-US" smtClean="0"/>
              <a:t>the SFRs </a:t>
            </a:r>
            <a:r>
              <a:rPr lang="en-US" dirty="0" smtClean="0"/>
              <a:t>to support NTP as the reliable time source.</a:t>
            </a:r>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9"/>
            <a:ext cx="8229600" cy="4449762"/>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a:t>
            </a:r>
            <a:r>
              <a:rPr lang="en-US" sz="1600" dirty="0" smtClean="0"/>
              <a:t>X.</a:t>
            </a: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a:t>
            </a:r>
            <a:r>
              <a:rPr lang="en-US" dirty="0" smtClean="0"/>
              <a:t>[</a:t>
            </a:r>
            <a:r>
              <a:rPr lang="en-US" dirty="0"/>
              <a:t>selection:</a:t>
            </a:r>
          </a:p>
          <a:p>
            <a:pPr lvl="0">
              <a:buFont typeface="Wingdings" panose="05000000000000000000" pitchFamily="2" charset="2"/>
              <a:buChar char="q"/>
            </a:pPr>
            <a:r>
              <a:rPr lang="en-US" dirty="0"/>
              <a:t>Network Time Protocol version 4 (NTPv4) as specified in RFC 5905, using Symmetric Cryptography [selection: SHA1, </a:t>
            </a:r>
            <a:r>
              <a:rPr lang="en-US" dirty="0" smtClean="0"/>
              <a:t>HMAC-SHA2, AES-CBC-256] as </a:t>
            </a:r>
            <a:r>
              <a:rPr lang="en-US" dirty="0"/>
              <a:t>the cryptographic algorithm(s); </a:t>
            </a:r>
          </a:p>
          <a:p>
            <a:pPr lvl="0">
              <a:buFont typeface="Wingdings" panose="05000000000000000000" pitchFamily="2" charset="2"/>
              <a:buChar char="q"/>
            </a:pPr>
            <a:r>
              <a:rPr lang="en-US" dirty="0"/>
              <a:t>Network Time Protocol version 4 (NTPv4) as specified in RFC 5905, using </a:t>
            </a:r>
            <a:r>
              <a:rPr lang="en-US" dirty="0" err="1"/>
              <a:t>Autokey</a:t>
            </a:r>
            <a:r>
              <a:rPr lang="en-US" dirty="0"/>
              <a:t> as specified in RFC 5906 using the following identity schemes: [selection: trusted certificate (TC),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a:buFont typeface="Wingdings" panose="05000000000000000000" pitchFamily="2" charset="2"/>
              <a:buChar char="q"/>
            </a:pPr>
            <a:r>
              <a:rPr lang="en-US" dirty="0"/>
              <a:t>The TSF shall be capable of using [selection: </a:t>
            </a:r>
            <a:r>
              <a:rPr lang="en-US" i="1" dirty="0"/>
              <a:t>IPsec, </a:t>
            </a:r>
            <a:r>
              <a:rPr lang="en-US" i="1" dirty="0" smtClean="0"/>
              <a:t>DTLS</a:t>
            </a:r>
            <a:r>
              <a:rPr lang="en-US" dirty="0"/>
              <a:t>] to provide a trusted channel between itself and an NTP </a:t>
            </a:r>
            <a:r>
              <a:rPr lang="en-US" dirty="0" smtClean="0"/>
              <a:t>Server</a:t>
            </a:r>
            <a:endParaRPr lang="en-US" dirty="0"/>
          </a:p>
          <a:p>
            <a:pPr marL="109728" indent="0">
              <a:buNone/>
            </a:pPr>
            <a:r>
              <a:rPr lang="en-US" dirty="0" smtClean="0"/>
              <a:t>].</a:t>
            </a:r>
            <a:endParaRPr lang="en-US" dirty="0"/>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sz="2400"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400" dirty="0" err="1"/>
              <a:t>Schnorr</a:t>
            </a:r>
            <a:r>
              <a:rPr lang="en-US" sz="2400" dirty="0"/>
              <a:t> algorithm (IFF aka Identify Friendly or Foe), (2) a modified </a:t>
            </a:r>
            <a:r>
              <a:rPr lang="en-US" sz="2400" dirty="0" err="1"/>
              <a:t>Guillou-Quisquater</a:t>
            </a:r>
            <a:r>
              <a:rPr lang="en-US" sz="2400" dirty="0"/>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r>
              <a:rPr lang="en-US" sz="2400" dirty="0" smtClean="0"/>
              <a:t>.</a:t>
            </a:r>
          </a:p>
          <a:p>
            <a:pPr marL="365760" lvl="1" indent="0">
              <a:buNone/>
            </a:pPr>
            <a:endParaRPr lang="en-US" sz="2000" dirty="0"/>
          </a:p>
          <a:p>
            <a:pPr marL="365760" lvl="1" indent="0">
              <a:buNone/>
            </a:pPr>
            <a:r>
              <a:rPr lang="en-US" sz="2400" dirty="0"/>
              <a:t>It is noted that for this requirement and FMT_SMF.1 that “NTP Server” also includes an entity acting as an NTP peer. </a:t>
            </a:r>
            <a:endParaRPr lang="en-US" sz="2000" dirty="0">
              <a:solidFill>
                <a:srgbClr val="FF0000"/>
              </a:solidFill>
            </a:endParaRPr>
          </a:p>
        </p:txBody>
      </p:sp>
      <p:sp>
        <p:nvSpPr>
          <p:cNvPr id="2" name="Title 1"/>
          <p:cNvSpPr>
            <a:spLocks noGrp="1"/>
          </p:cNvSpPr>
          <p:nvPr>
            <p:ph type="title"/>
          </p:nvPr>
        </p:nvSpPr>
        <p:spPr/>
        <p:txBody>
          <a:bodyPr>
            <a:normAutofit fontScale="90000"/>
          </a:bodyPr>
          <a:lstStyle/>
          <a:p>
            <a:pPr algn="ctr"/>
            <a:r>
              <a:rPr lang="en-US" dirty="0" smtClean="0"/>
              <a:t>Authentication of System Time </a:t>
            </a:r>
            <a:r>
              <a:rPr lang="en-US" dirty="0" smtClean="0"/>
              <a:t>Update Extended </a:t>
            </a:r>
            <a:r>
              <a:rPr lang="en-US" dirty="0" smtClean="0"/>
              <a:t>SFR </a:t>
            </a:r>
            <a:r>
              <a:rPr lang="en-US" sz="3600" dirty="0" smtClean="0"/>
              <a:t>(</a:t>
            </a:r>
            <a:r>
              <a:rPr lang="en-US" sz="2700" dirty="0" smtClean="0"/>
              <a:t>selection based</a:t>
            </a:r>
            <a:r>
              <a:rPr lang="en-US" sz="3600" dirty="0" smtClean="0"/>
              <a:t>)</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txBody>
          <a:bodyPr/>
          <a:lstStyle/>
          <a:p>
            <a:r>
              <a:rPr lang="en-US" dirty="0" smtClean="0"/>
              <a:t>Draft Assurance Activities for NTP</a:t>
            </a:r>
          </a:p>
          <a:p>
            <a:pPr lvl="1"/>
            <a:r>
              <a:rPr lang="en-US" dirty="0" smtClean="0"/>
              <a:t>TSS</a:t>
            </a:r>
          </a:p>
          <a:p>
            <a:pPr lvl="2"/>
            <a:r>
              <a:rPr lang="en-US" dirty="0" smtClean="0"/>
              <a:t>Document how the time stamp is reliable and configured for use.</a:t>
            </a:r>
          </a:p>
          <a:p>
            <a:pPr lvl="2"/>
            <a:r>
              <a:rPr lang="en-US" dirty="0" smtClean="0"/>
              <a:t>TBD</a:t>
            </a:r>
            <a:endParaRPr lang="en-US" dirty="0" smtClean="0"/>
          </a:p>
          <a:p>
            <a:pPr lvl="1"/>
            <a:r>
              <a:rPr lang="en-US" dirty="0" smtClean="0"/>
              <a:t>Test</a:t>
            </a:r>
          </a:p>
          <a:p>
            <a:pPr lvl="2"/>
            <a:r>
              <a:rPr lang="en-US" dirty="0" smtClean="0"/>
              <a:t>TBD</a:t>
            </a:r>
            <a:endParaRPr lang="en-US" dirty="0" smtClean="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2373</TotalTime>
  <Words>263</Words>
  <Application>Microsoft Office PowerPoint</Application>
  <PresentationFormat>On-screen Show (4:3)</PresentationFormat>
  <Paragraphs>43</Paragraphs>
  <Slides>7</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Arial</vt:lpstr>
      <vt:lpstr>Calibri</vt:lpstr>
      <vt:lpstr>Ciscolight</vt:lpstr>
      <vt:lpstr>Lucida Sans Unicode</vt:lpstr>
      <vt:lpstr>Verdana</vt:lpstr>
      <vt:lpstr>Wingdings</vt:lpstr>
      <vt:lpstr>Wingdings 2</vt:lpstr>
      <vt:lpstr>Wingdings 3</vt:lpstr>
      <vt:lpstr>Cisco_Arial</vt:lpstr>
      <vt:lpstr>Concourse</vt:lpstr>
      <vt:lpstr>NTP Sub-group 5 May 2017</vt:lpstr>
      <vt:lpstr>Where We Are</vt:lpstr>
      <vt:lpstr>Proposed SFR Time Stamp</vt:lpstr>
      <vt:lpstr>System Time Management SFR</vt:lpstr>
      <vt:lpstr>Authentication of System Time Update Extended SFR (selection based)</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45</cp:revision>
  <cp:lastPrinted>2015-03-12T19:30:23Z</cp:lastPrinted>
  <dcterms:created xsi:type="dcterms:W3CDTF">2015-02-17T14:39:10Z</dcterms:created>
  <dcterms:modified xsi:type="dcterms:W3CDTF">2017-05-08T16:28:15Z</dcterms:modified>
</cp:coreProperties>
</file>