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0"/>
  </p:handoutMasterIdLst>
  <p:sldIdLst>
    <p:sldId id="256" r:id="rId3"/>
    <p:sldId id="258" r:id="rId4"/>
    <p:sldId id="270" r:id="rId5"/>
    <p:sldId id="263" r:id="rId6"/>
    <p:sldId id="260" r:id="rId7"/>
    <p:sldId id="269" r:id="rId8"/>
    <p:sldId id="261" r:id="rId9"/>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78" d="100"/>
          <a:sy n="78" d="100"/>
        </p:scale>
        <p:origin x="82" y="1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7/20/2017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7/20/2017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7/20/2017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7/20/2017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7/20/2017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7/20/2017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21 </a:t>
            </a:r>
            <a:r>
              <a:rPr lang="en-US" sz="3200" dirty="0" smtClean="0"/>
              <a:t>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a:t>
            </a:r>
            <a:r>
              <a:rPr lang="en-US" sz="3500" dirty="0" smtClean="0"/>
              <a:t>SHA256</a:t>
            </a:r>
            <a:r>
              <a:rPr lang="en-US" sz="3500" dirty="0"/>
              <a:t>, SHA384, SHA512, AES-CBC-128,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accept NTP broadcast</a:t>
            </a:r>
            <a:r>
              <a:rPr lang="en-US" sz="3500" dirty="0"/>
              <a:t> </a:t>
            </a:r>
            <a:r>
              <a:rPr lang="en-US" sz="3500" dirty="0" smtClean="0"/>
              <a:t>timestamp packets to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SFR Time Stamp</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562942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t>
            </a:r>
            <a:r>
              <a:rPr lang="en-US" sz="1100" dirty="0" smtClean="0"/>
              <a:t>algorithm or </a:t>
            </a:r>
            <a:r>
              <a:rPr lang="en-US" sz="1100" dirty="0"/>
              <a:t>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10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a:p>
            <a:pPr marL="594360" lvl="1">
              <a:buAutoNum type="alphaLcParenR"/>
            </a:pPr>
            <a:r>
              <a:rPr lang="en-US" sz="1100" dirty="0" smtClean="0"/>
              <a:t>Test </a:t>
            </a:r>
            <a:r>
              <a:rPr lang="en-US" sz="1100" dirty="0"/>
              <a:t>2:  Check last time a valid signature packet was received by showing ….. </a:t>
            </a:r>
            <a:r>
              <a:rPr lang="en-US" sz="1100" b="1" dirty="0" smtClean="0">
                <a:solidFill>
                  <a:srgbClr val="0070C0"/>
                </a:solidFill>
              </a:rPr>
              <a:t>(Mark will give it a try to complete this test </a:t>
            </a:r>
            <a:r>
              <a:rPr lang="en-US" sz="1100" b="1" dirty="0" smtClean="0">
                <a:solidFill>
                  <a:srgbClr val="0070C0"/>
                </a:solidFill>
              </a:rPr>
              <a:t>)</a:t>
            </a:r>
          </a:p>
          <a:p>
            <a:pPr marL="594360" lvl="1">
              <a:buAutoNum type="alphaLcParenR"/>
            </a:pPr>
            <a:r>
              <a:rPr lang="en-US" sz="1100" dirty="0" smtClean="0"/>
              <a:t>Test 3:  The evaluator shall configure NTP servers to </a:t>
            </a:r>
            <a:r>
              <a:rPr lang="en-US" sz="1100" dirty="0"/>
              <a:t>support periodic time updates to a broadcast </a:t>
            </a:r>
            <a:r>
              <a:rPr lang="en-US" sz="1100" dirty="0" smtClean="0"/>
              <a:t>address.  The evaluator shall confirm the TOE is configured to not accept/receive/process broadcast NTP packets.</a:t>
            </a:r>
            <a:endParaRPr lang="en-US" sz="11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SFR NTP </a:t>
            </a:r>
            <a:r>
              <a:rPr lang="en-US" sz="2800" dirty="0" smtClean="0"/>
              <a:t>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Next meeting is 10:00am (EST) </a:t>
            </a:r>
            <a:r>
              <a:rPr lang="en-US" sz="1800" dirty="0" smtClean="0"/>
              <a:t>28 </a:t>
            </a:r>
            <a:r>
              <a:rPr lang="en-US" sz="1800" dirty="0"/>
              <a:t>July 2017</a:t>
            </a:r>
          </a:p>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2956</TotalTime>
  <Words>964</Words>
  <Application>Microsoft Office PowerPoint</Application>
  <PresentationFormat>On-screen Show (4:3)</PresentationFormat>
  <Paragraphs>64</Paragraphs>
  <Slides>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Arial</vt:lpstr>
      <vt:lpstr>Calibri</vt:lpstr>
      <vt:lpstr>Ciscolight</vt:lpstr>
      <vt:lpstr>Lucida Sans Unicode</vt:lpstr>
      <vt:lpstr>Verdana</vt:lpstr>
      <vt:lpstr>Wingdings 2</vt:lpstr>
      <vt:lpstr>Wingdings 3</vt:lpstr>
      <vt:lpstr>Cisco_Arial</vt:lpstr>
      <vt:lpstr>Concourse</vt:lpstr>
      <vt:lpstr>NTP Sub-group 21 July 2017</vt:lpstr>
      <vt:lpstr>Proposed SFR Time Stamp</vt:lpstr>
      <vt:lpstr>Proposed FMT_SMF.1 SFR Update</vt:lpstr>
      <vt:lpstr>Proposed SFR NTP AAs</vt:lpstr>
      <vt:lpstr>Background Information</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90</cp:revision>
  <cp:lastPrinted>2015-03-12T19:30:23Z</cp:lastPrinted>
  <dcterms:created xsi:type="dcterms:W3CDTF">2015-02-17T14:39:10Z</dcterms:created>
  <dcterms:modified xsi:type="dcterms:W3CDTF">2017-07-20T18:12:16Z</dcterms:modified>
</cp:coreProperties>
</file>