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emf" ContentType="image/x-emf"/>
  <Default Extension="jpg" ContentType="application/octet-stream"/>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theme/theme1.xml" ContentType="application/vnd.openxmlformats-officedocument.them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notesSlides/notesSlide1.xml" ContentType="application/vnd.openxmlformats-officedocument.presentationml.notesSlide+xml"/>
  <Override PartName="/ppt/slides/slide2.xml" ContentType="application/vnd.openxmlformats-officedocument.presentationml.slide+xml"/>
  <Override PartName="/ppt/notesSlides/notesSlide2.xml" ContentType="application/vnd.openxmlformats-officedocument.presentationml.notesSlide+xml"/>
  <Override PartName="/ppt/slides/slide3.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notesSlides/notesSlide5.xml" ContentType="application/vnd.openxmlformats-officedocument.presentationml.notesSlide+xml"/>
  <Override PartName="/ppt/slides/slide6.xml" ContentType="application/vnd.openxmlformats-officedocument.presentationml.slide+xml"/>
  <Override PartName="/ppt/notesSlides/notesSlide6.xml" ContentType="application/vnd.openxmlformats-officedocument.presentationml.notes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notesSlides/notesSlide8.xml" ContentType="application/vnd.openxmlformats-officedocument.presentationml.notesSlide+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3"/>
    <p:sldId id="257" r:id="rId4"/>
    <p:sldId id="258" r:id="rId5"/>
    <p:sldId id="259" r:id="rId6"/>
    <p:sldId id="260" r:id="rId7"/>
    <p:sldId id="261" r:id="rId8"/>
    <p:sldId id="262" r:id="rId9"/>
    <p:sldId id="263" r:id="rId10"/>
  </p:sldIdLst>
  <p:sldSz cx="9108000" cy="6840000" type="screen4x3"/>
  <p:notesSz cx="6840000" cy="9108000"/>
  <p:defaultTextStyle>
    <a:lvl1pPr marL="0" indent="0" algn="l">
      <a:lnSpc>
        <a:spcPct val="100000"/>
      </a:lnSpc>
      <a:spcAft>
        <a:spcPct val="0"/>
      </a:spcAft>
      <a:spcBef>
        <a:spcPct val="0"/>
      </a:spcBef>
      <a:defRPr sz="1800" b="0" i="0">
        <a:solidFill>
          <a:srgbClr val="000000"/>
        </a:solidFill>
        <a:latin typeface="Arial"/>
      </a:defRPr>
    </a:lvl1pPr>
    <a:lvl2pPr marL="447675" indent="447675" algn="l">
      <a:lnSpc>
        <a:spcPct val="100000"/>
      </a:lnSpc>
      <a:spcAft>
        <a:spcPct val="0"/>
      </a:spcAft>
      <a:spcBef>
        <a:spcPct val="0"/>
      </a:spcBef>
      <a:defRPr sz="1800" b="0" i="0">
        <a:solidFill>
          <a:srgbClr val="000000"/>
        </a:solidFill>
        <a:latin typeface="Arial"/>
      </a:defRPr>
    </a:lvl2pPr>
    <a:lvl3pPr marL="904875" indent="904875" algn="l">
      <a:lnSpc>
        <a:spcPct val="100000"/>
      </a:lnSpc>
      <a:spcAft>
        <a:spcPct val="0"/>
      </a:spcAft>
      <a:spcBef>
        <a:spcPct val="0"/>
      </a:spcBef>
      <a:defRPr sz="1800" b="0" i="0">
        <a:solidFill>
          <a:srgbClr val="000000"/>
        </a:solidFill>
        <a:latin typeface="Arial"/>
      </a:defRPr>
    </a:lvl3pPr>
    <a:lvl4pPr marL="1362075" indent="1362075" algn="l">
      <a:lnSpc>
        <a:spcPct val="100000"/>
      </a:lnSpc>
      <a:spcAft>
        <a:spcPct val="0"/>
      </a:spcAft>
      <a:spcBef>
        <a:spcPct val="0"/>
      </a:spcBef>
      <a:defRPr sz="1800" b="0" i="0">
        <a:solidFill>
          <a:srgbClr val="000000"/>
        </a:solidFill>
        <a:latin typeface="Arial"/>
      </a:defRPr>
    </a:lvl4pPr>
    <a:lvl5pPr marL="1819275" indent="1819275" algn="l">
      <a:lnSpc>
        <a:spcPct val="100000"/>
      </a:lnSpc>
      <a:spcAft>
        <a:spcPct val="0"/>
      </a:spcAft>
      <a:spcBef>
        <a:spcPct val="0"/>
      </a:spcBef>
      <a:defRPr sz="1800" b="0" i="0">
        <a:solidFill>
          <a:srgbClr val="000000"/>
        </a:solidFill>
        <a:latin typeface="Arial"/>
      </a:defRPr>
    </a:lvl5pPr>
    <a:lvl6pPr marL="0" indent="0" algn="l">
      <a:lnSpc>
        <a:spcPct val="100000"/>
      </a:lnSpc>
      <a:spcAft>
        <a:spcPct val="0"/>
      </a:spcAft>
      <a:spcBef>
        <a:spcPct val="0"/>
      </a:spcBef>
      <a:defRPr sz="1800" b="0" i="0">
        <a:solidFill>
          <a:srgbClr val="000000"/>
        </a:solidFill>
        <a:latin typeface="Arial"/>
      </a:defRPr>
    </a:lvl6pPr>
    <a:lvl7pPr marL="0" indent="0" algn="l">
      <a:lnSpc>
        <a:spcPct val="100000"/>
      </a:lnSpc>
      <a:spcAft>
        <a:spcPct val="0"/>
      </a:spcAft>
      <a:spcBef>
        <a:spcPct val="0"/>
      </a:spcBef>
      <a:defRPr sz="1800" b="0" i="0">
        <a:solidFill>
          <a:srgbClr val="000000"/>
        </a:solidFill>
        <a:latin typeface="Arial"/>
      </a:defRPr>
    </a:lvl7pPr>
    <a:lvl8pPr marL="0" indent="0" algn="l">
      <a:lnSpc>
        <a:spcPct val="100000"/>
      </a:lnSpc>
      <a:spcAft>
        <a:spcPct val="0"/>
      </a:spcAft>
      <a:spcBef>
        <a:spcPct val="0"/>
      </a:spcBef>
      <a:defRPr sz="1800" b="0" i="0">
        <a:solidFill>
          <a:srgbClr val="000000"/>
        </a:solidFill>
        <a:latin typeface="Arial"/>
      </a:defRPr>
    </a:lvl8pPr>
    <a:lvl9pPr marL="0" indent="0" algn="l">
      <a:lnSpc>
        <a:spcPct val="100000"/>
      </a:lnSpc>
      <a:spcAft>
        <a:spcPct val="0"/>
      </a:spcAft>
      <a:spcBef>
        <a:spcPct val="0"/>
      </a:spcBef>
      <a:defRPr sz="1800" b="0" i="0">
        <a:solidFill>
          <a:srgbClr val="000000"/>
        </a:solidFill>
        <a:latin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3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 /><Relationship Id="rId2" Type="http://schemas.openxmlformats.org/officeDocument/2006/relationships/theme" Target="theme/theme1.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 Id="rId10" Type="http://schemas.openxmlformats.org/officeDocument/2006/relationships/slide" Target="slides/slide8.xml" /><Relationship Id="rId11" Type="http://schemas.openxmlformats.org/officeDocument/2006/relationships/notesMaster" Target="notesMasters/notesMaster1.xml"/><Relationship Id="rId12" Type="http://schemas.openxmlformats.org/officeDocument/2006/relationships/presProps" Target="presProps.xml" /><Relationship Id="rId13" Type="http://schemas.openxmlformats.org/officeDocument/2006/relationships/tableStyles" Target="tableStyles.xml" /><Relationship Id="rId14" Type="http://schemas.openxmlformats.org/officeDocument/2006/relationships/viewProps" Target="viewProps.xml" /></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71" name="Rectangle 7"/>
          <p:cNvSpPr>
            <a:spLocks noGrp="1" noChangeArrowheads="1"/>
          </p:cNvSpPr>
          <p:nvPr>
            <p:ph type="body" idx="1"/>
          </p:nvPr>
        </p:nvSpPr>
        <p:spPr bwMode="auto">
          <a:xfrm>
            <a:off x="3884613" y="8685213"/>
            <a:ext cx="2971800" cy="457200"/>
          </a:xfrm>
          <a:prstGeom prst="rect">
            <a:avLst/>
          </a:prstGeom>
          <a:extLst/>
        </p:spPr>
        <p:txBody>
          <a:bodyPr/>
          <a:lstStyle>
            <a:lvl1pPr algn="l">
              <a:defRPr sz="1200">
                <a:latin typeface="Arial" charset="0"/>
              </a:defRPr>
            </a:lvl1pPr>
          </a:lstStyle>
          <a:p>
            <a:endParaRPr/>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000" name=""/>
          <p:cNvSpPr>
            <a:spLocks noGrp="1" noChangeArrowheads="1"/>
          </p:cNvSpPr>
          <p:nvPr>
            <p:ph type="body" idx="1"/>
          </p:nvPr>
        </p:nvSpPr>
        <p:spPr/>
        <p:txBody>
          <a:bodyPr/>
          <a:lstStyle/>
          <a:p>
            <a:r>
              <a:rPr smtClean="0"/>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000" name=""/>
          <p:cNvSpPr>
            <a:spLocks noGrp="1" noChangeArrowheads="1"/>
          </p:cNvSpPr>
          <p:nvPr>
            <p:ph type="body" idx="1"/>
          </p:nvPr>
        </p:nvSpPr>
        <p:spPr/>
        <p:txBody>
          <a:bodyPr/>
          <a:lstStyle/>
          <a:p>
            <a:r>
              <a:rPr smtClean="0"/>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000" name=""/>
          <p:cNvSpPr>
            <a:spLocks noGrp="1" noChangeArrowheads="1"/>
          </p:cNvSpPr>
          <p:nvPr>
            <p:ph type="body" idx="1"/>
          </p:nvPr>
        </p:nvSpPr>
        <p:spPr/>
        <p:txBody>
          <a:bodyPr/>
          <a:lstStyle/>
          <a:p>
            <a:r>
              <a:rPr smtClean="0"/>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000" name=""/>
          <p:cNvSpPr>
            <a:spLocks noGrp="1" noChangeArrowheads="1"/>
          </p:cNvSpPr>
          <p:nvPr>
            <p:ph type="body" idx="1"/>
          </p:nvPr>
        </p:nvSpPr>
        <p:spPr/>
        <p:txBody>
          <a:bodyPr/>
          <a:lstStyle/>
          <a:p>
            <a:r>
              <a:rPr smtClean="0"/>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000" name=""/>
          <p:cNvSpPr>
            <a:spLocks noGrp="1" noChangeArrowheads="1"/>
          </p:cNvSpPr>
          <p:nvPr>
            <p:ph type="body" idx="1"/>
          </p:nvPr>
        </p:nvSpPr>
        <p:spPr/>
        <p:txBody>
          <a:bodyPr/>
          <a:lstStyle/>
          <a:p>
            <a:r>
              <a:rPr smtClean="0"/>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000" name=""/>
          <p:cNvSpPr>
            <a:spLocks noGrp="1" noChangeArrowheads="1"/>
          </p:cNvSpPr>
          <p:nvPr>
            <p:ph type="body" idx="1"/>
          </p:nvPr>
        </p:nvSpPr>
        <p:spPr/>
        <p:txBody>
          <a:bodyPr/>
          <a:lstStyle/>
          <a:p>
            <a:r>
              <a:rPr smtClean="0"/>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000" name=""/>
          <p:cNvSpPr>
            <a:spLocks noGrp="1" noChangeArrowheads="1"/>
          </p:cNvSpPr>
          <p:nvPr>
            <p:ph type="body" idx="1"/>
          </p:nvPr>
        </p:nvSpPr>
        <p:spPr/>
        <p:txBody>
          <a:bodyPr/>
          <a:lstStyle/>
          <a:p>
            <a:r>
              <a:rPr smtClean="0"/>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000" name=""/>
          <p:cNvSpPr>
            <a:spLocks noGrp="1" noChangeArrowheads="1"/>
          </p:cNvSpPr>
          <p:nvPr>
            <p:ph type="body" idx="1"/>
          </p:nvPr>
        </p:nvSpPr>
        <p:spPr/>
        <p:txBody>
          <a:bodyPr/>
          <a:lstStyle/>
          <a:p>
            <a:r>
              <a:rPr smtClean="0"/>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jpg"/><Relationship Id="rId4" Type="http://schemas.openxmlformats.org/officeDocument/2006/relationships/image" Target="../media/image0.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jpg"/><Relationship Id="rId3" Type="http://schemas.openxmlformats.org/officeDocument/2006/relationships/image" Target="../media/image1.jpg"/><Relationship Id="rId4" Type="http://schemas.openxmlformats.org/officeDocument/2006/relationships/image" Target="../media/image2.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jpg"/><Relationship Id="rId3" Type="http://schemas.openxmlformats.org/officeDocument/2006/relationships/image" Target="../media/image1.jpg"/><Relationship Id="rId4"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jpg"/><Relationship Id="rId3" Type="http://schemas.openxmlformats.org/officeDocument/2006/relationships/image" Target="../media/image1.jpg"/><Relationship Id="rId4"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jpg"/><Relationship Id="rId3" Type="http://schemas.openxmlformats.org/officeDocument/2006/relationships/image" Target="../media/image1.jpg"/><Relationship Id="rId4" Type="http://schemas.openxmlformats.org/officeDocument/2006/relationships/image" Target="../media/image2.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jpg"/><Relationship Id="rId3" Type="http://schemas.openxmlformats.org/officeDocument/2006/relationships/image" Target="../media/image1.jpg"/><Relationship Id="rId4" Type="http://schemas.openxmlformats.org/officeDocument/2006/relationships/image" Target="../media/image2.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jpg"/><Relationship Id="rId3" Type="http://schemas.openxmlformats.org/officeDocument/2006/relationships/image" Target="../media/image1.jpg"/><Relationship Id="rId4" Type="http://schemas.openxmlformats.org/officeDocument/2006/relationships/image" Target="../media/image2.jpg"/></Relationships>
</file>

<file path=ppt/slideLayouts/slideLayout1.xml><?xml version="1.0" encoding="utf-8"?>
<p:sldLayout xmlns:a="http://schemas.openxmlformats.org/drawingml/2006/main" xmlns:r="http://schemas.openxmlformats.org/officeDocument/2006/relationships" xmlns:p="http://schemas.openxmlformats.org/presentationml/2006/main" type="obj" showMasterSp="1" preserve="1">
  <p:cSld>
    <p:spTree>
      <p:nvGrpSpPr>
        <p:cNvPr id="1" name=""/>
        <p:cNvGrpSpPr/>
        <p:nvPr/>
      </p:nvGrpSpPr>
      <p:grpSpPr>
        <a:xfrm>
          <a:off x="0" y="0"/>
          <a:ext cx="0" cy="0"/>
          <a:chOff x="0" y="0"/>
          <a:chExt cx="0" cy="0"/>
        </a:xfrm>
      </p:grpSpPr>
      <p:sp>
        <p:nvSpPr>
          <p:cNvPr id="1007" name="Shape 1007"/>
          <p:cNvSpPr>
            <a:spLocks noGrp="1" noChangeArrowheads="1"/>
          </p:cNvSpPr>
          <p:nvPr>
            <p:ph type="title"/>
          </p:nvPr>
        </p:nvSpPr>
        <p:spPr>
          <a:xfrm>
            <a:off x="1133475" y="447675"/>
            <a:ext cx="7505700" cy="828675"/>
          </a:xfrm>
        </p:spPr>
        <p:txBody>
          <a:bodyPr lIns="0" tIns="0" rIns="0" bIns="0"/>
          <a:lstStyle/>
          <a:p>
            <a:pPr lvl="0" marL="0" indent="0">
              <a:buNone/>
            </a:pPr>
            <a:r>
              <a:rPr/>
              <a:t>Calibri Font 36 pt</a:t>
            </a:r>
          </a:p>
        </p:txBody>
      </p:sp>
      <p:sp>
        <p:nvSpPr>
          <p:cNvPr id="1008" name="Shape 1008"/>
          <p:cNvSpPr>
            <a:spLocks noGrp="1" noChangeArrowheads="1"/>
          </p:cNvSpPr>
          <p:nvPr>
            <p:ph type="body" idx="1"/>
          </p:nvPr>
        </p:nvSpPr>
        <p:spPr>
          <a:xfrm>
            <a:off x="1133475" y="1514475"/>
            <a:ext cx="7505700" cy="4476750"/>
          </a:xfrm>
        </p:spPr>
        <p:txBody>
          <a:bodyPr lIns="0" tIns="0" rIns="0" bIns="0"/>
          <a:lstStyle/>
          <a:p>
            <a:pPr lvl="0" marL="161925" indent="-161925">
              <a:buChar char="•"/>
            </a:pPr>
            <a:r>
              <a:rPr/>
              <a:t>32 pt</a:t>
            </a:r>
          </a:p>
          <a:p>
            <a:pPr lvl="0" marL="161925" indent="-161925">
              <a:buChar char="•"/>
            </a:pPr>
            <a:r>
              <a:rPr/>
              <a:t>28 pt</a:t>
            </a:r>
          </a:p>
          <a:p>
            <a:pPr lvl="0" marL="161925" indent="-161925">
              <a:buChar char="•"/>
            </a:pPr>
            <a:r>
              <a:rPr/>
              <a:t>24 pt</a:t>
            </a:r>
          </a:p>
          <a:p>
            <a:pPr lvl="0" marL="161925" indent="-161925">
              <a:buChar char="•"/>
            </a:pPr>
            <a:r>
              <a:rPr/>
              <a:t>20 pt</a:t>
            </a:r>
          </a:p>
          <a:p>
            <a:pPr lvl="0" marL="161925" indent="-161925">
              <a:buChar char="•"/>
            </a:pPr>
            <a:r>
              <a:rPr/>
              <a:t>20 pt</a:t>
            </a:r>
          </a:p>
        </p:txBody>
      </p:sp>
      <p:sp>
        <p:nvSpPr>
          <p:cNvPr id="1009" name="Shape 1009"/>
          <p:cNvSpPr>
            <a:spLocks noGrp="1" noChangeArrowheads="1"/>
          </p:cNvSpPr>
          <p:nvPr>
            <p:ph type="dt" idx="2"/>
          </p:nvPr>
        </p:nvSpPr>
        <p:spPr>
          <a:xfrm>
            <a:off x="447675" y="6334125"/>
            <a:ext cx="2124075" cy="361950"/>
          </a:xfrm>
        </p:spPr>
        <p:txBody>
          <a:bodyPr lIns="0" tIns="0" rIns="0" bIns="0"/>
          <a:lstStyle/>
          <a:p>
            <a:pPr lvl="0" marL="0" indent="0">
              <a:buNone/>
            </a:pPr>
            <a:r>
              <a:rPr sz="1200">
                <a:solidFill>
                  <a:srgbClr val="898989"/>
                </a:solidFill>
                <a:latin typeface="Calibri"/>
              </a:rPr>
              <a:t>*</a:t>
            </a:r>
          </a:p>
        </p:txBody>
      </p:sp>
      <p:sp>
        <p:nvSpPr>
          <p:cNvPr id="1010" name="Shape 1010"/>
          <p:cNvSpPr>
            <a:spLocks noGrp="1" noChangeArrowheads="1"/>
          </p:cNvSpPr>
          <p:nvPr>
            <p:ph type="ftr" idx="3"/>
          </p:nvPr>
        </p:nvSpPr>
        <p:spPr>
          <a:xfrm>
            <a:off x="3105150" y="6334125"/>
            <a:ext cx="2876550" cy="361950"/>
          </a:xfrm>
        </p:spPr>
        <p:txBody>
          <a:bodyPr lIns="0" tIns="0" rIns="0" bIns="0"/>
          <a:lstStyle/>
          <a:p>
            <a:pPr lvl="0" marL="0" indent="0" algn="ctr">
              <a:buNone/>
            </a:pPr>
            <a:r>
              <a:rPr sz="1200">
                <a:solidFill>
                  <a:srgbClr val="898989"/>
                </a:solidFill>
                <a:latin typeface="Calibri"/>
              </a:rPr>
              <a:t>IEEE-ISTO Confidential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showMasterSp="0" preserve="1">
  <p:cSld>
    <p:bg>
      <p:bgPr>
        <a:solidFill>
          <a:schemeClr val="dk2"/>
        </a:solidFill>
      </p:bgPr>
    </p:bg>
    <p:spTree>
      <p:nvGrpSpPr>
        <p:cNvPr id="1" name=""/>
        <p:cNvGrpSpPr/>
        <p:nvPr/>
      </p:nvGrpSpPr>
      <p:grpSpPr>
        <a:xfrm>
          <a:off x="0" y="0"/>
          <a:ext cx="0" cy="0"/>
          <a:chOff x="0" y="0"/>
          <a:chExt cx="0" cy="0"/>
        </a:xfrm>
      </p:grpSpPr>
      <p:sp>
        <p:nvSpPr>
          <p:cNvPr id="1011" name="Shape 1011"/>
          <p:cNvSpPr>
            <a:spLocks noGrp="1" noChangeArrowheads="1"/>
          </p:cNvSpPr>
          <p:nvPr/>
        </p:nvSpPr>
        <p:spPr>
          <a:xfrm>
            <a:off x="371475" y="2047875"/>
            <a:ext cx="1019175" cy="1819275"/>
          </a:xfrm>
          <a:custGeom>
            <a:rect l="l" t="t" r="r" b="b"/>
            <a:pathLst>
              <a:path w="43200" h="43200" stroke="0">
                <a:moveTo>
                  <a:pt x="0" y="0"/>
                </a:moveTo>
                <a:lnTo>
                  <a:pt x="0" y="43200"/>
                </a:lnTo>
                <a:lnTo>
                  <a:pt x="43199" y="43200"/>
                </a:lnTo>
                <a:lnTo>
                  <a:pt x="43199" y="0"/>
                </a:lnTo>
                <a:close/>
              </a:path>
            </a:pathLst>
          </a:custGeom>
          <a:blipFill dpi="0" rotWithShape="1">
            <a:blip r:embed="rId2"/>
            <a:srcRect/>
            <a:stretch>
              <a:fillRect/>
            </a:stretch>
          </a:blipFill>
          <a:ln w="9524">
            <a:solidFill>
              <a:srgbClr val="000000">
                <a:alpha val="0"/>
              </a:srgbClr>
            </a:solidFill>
            <a:round/>
            <a:headEnd/>
            <a:tailEnd/>
          </a:ln>
        </p:spPr>
        <p:txBody>
          <a:bodyPr/>
          <a:lstStyle/>
          <a:p>
            <a:endParaRPr dirty="0"/>
          </a:p>
        </p:txBody>
      </p:sp>
      <p:sp>
        <p:nvSpPr>
          <p:cNvPr id="1012" name="Shape 1012"/>
          <p:cNvSpPr>
            <a:spLocks noGrp="1" noChangeArrowheads="1"/>
          </p:cNvSpPr>
          <p:nvPr/>
        </p:nvSpPr>
        <p:spPr>
          <a:xfrm>
            <a:off x="0" y="5067300"/>
            <a:ext cx="9105900" cy="1762125"/>
          </a:xfrm>
          <a:custGeom>
            <a:rect l="l" t="t" r="r" b="b"/>
            <a:pathLst>
              <a:path w="43200" h="43200" stroke="0">
                <a:moveTo>
                  <a:pt x="0" y="0"/>
                </a:moveTo>
                <a:lnTo>
                  <a:pt x="0" y="43200"/>
                </a:lnTo>
                <a:lnTo>
                  <a:pt x="43200" y="43200"/>
                </a:lnTo>
                <a:lnTo>
                  <a:pt x="43200" y="0"/>
                </a:lnTo>
                <a:close/>
              </a:path>
            </a:pathLst>
          </a:custGeom>
          <a:blipFill dpi="0" rotWithShape="1">
            <a:blip r:embed="rId3"/>
            <a:srcRect/>
            <a:stretch>
              <a:fillRect/>
            </a:stretch>
          </a:blipFill>
          <a:ln w="9524">
            <a:solidFill>
              <a:srgbClr val="000000">
                <a:alpha val="0"/>
              </a:srgbClr>
            </a:solidFill>
            <a:round/>
            <a:headEnd/>
            <a:tailEnd/>
          </a:ln>
        </p:spPr>
        <p:txBody>
          <a:bodyPr/>
          <a:lstStyle/>
          <a:p>
            <a:endParaRPr dirty="0"/>
          </a:p>
        </p:txBody>
      </p:sp>
      <p:sp>
        <p:nvSpPr>
          <p:cNvPr id="1013" name="Shape 1013"/>
          <p:cNvSpPr>
            <a:spLocks noGrp="1" noChangeArrowheads="1"/>
          </p:cNvSpPr>
          <p:nvPr/>
        </p:nvSpPr>
        <p:spPr>
          <a:xfrm>
            <a:off x="676275" y="447675"/>
            <a:ext cx="2876550" cy="590550"/>
          </a:xfrm>
          <a:custGeom>
            <a:rect l="l" t="t" r="r" b="b"/>
            <a:pathLst>
              <a:path w="43200" h="43200" stroke="0">
                <a:moveTo>
                  <a:pt x="0" y="0"/>
                </a:moveTo>
                <a:lnTo>
                  <a:pt x="0" y="43200"/>
                </a:lnTo>
                <a:lnTo>
                  <a:pt x="43200" y="43200"/>
                </a:lnTo>
                <a:lnTo>
                  <a:pt x="43200" y="0"/>
                </a:lnTo>
                <a:close/>
              </a:path>
            </a:pathLst>
          </a:custGeom>
          <a:blipFill dpi="0" rotWithShape="1">
            <a:blip r:embed="rId4"/>
            <a:srcRect/>
            <a:stretch>
              <a:fillRect/>
            </a:stretch>
          </a:blipFill>
          <a:ln w="9524">
            <a:solidFill>
              <a:srgbClr val="000000">
                <a:alpha val="0"/>
              </a:srgbClr>
            </a:solidFill>
            <a:round/>
            <a:headEnd/>
            <a:tailEnd/>
          </a:ln>
        </p:spPr>
        <p:txBody>
          <a:bodyPr/>
          <a:lstStyle/>
          <a:p>
            <a:endParaRPr dirty="0"/>
          </a:p>
        </p:txBody>
      </p:sp>
      <p:sp>
        <p:nvSpPr>
          <p:cNvPr id="1014" name="Shape 1014"/>
          <p:cNvSpPr>
            <a:spLocks noGrp="1" noChangeArrowheads="1"/>
          </p:cNvSpPr>
          <p:nvPr>
            <p:ph type="title"/>
          </p:nvPr>
        </p:nvSpPr>
        <p:spPr>
          <a:xfrm>
            <a:off x="1133475" y="447675"/>
            <a:ext cx="7505700" cy="828675"/>
          </a:xfrm>
        </p:spPr>
        <p:txBody>
          <a:bodyPr lIns="0" tIns="0" rIns="0" bIns="0"/>
          <a:lstStyle/>
          <a:p>
            <a:pPr lvl="0" marL="0" indent="0">
              <a:buNone/>
            </a:pPr>
            <a:r>
              <a:rPr/>
              <a:t>Calibri Font 36 pt</a:t>
            </a:r>
          </a:p>
        </p:txBody>
      </p:sp>
      <p:sp>
        <p:nvSpPr>
          <p:cNvPr id="1015" name="Shape 1015"/>
          <p:cNvSpPr>
            <a:spLocks noGrp="1" noChangeArrowheads="1"/>
          </p:cNvSpPr>
          <p:nvPr>
            <p:ph type="body" idx="1"/>
          </p:nvPr>
        </p:nvSpPr>
        <p:spPr>
          <a:xfrm>
            <a:off x="1133475" y="1514475"/>
            <a:ext cx="7505700" cy="4476750"/>
          </a:xfrm>
        </p:spPr>
        <p:txBody>
          <a:bodyPr lIns="0" tIns="0" rIns="0" bIns="0"/>
          <a:lstStyle/>
          <a:p>
            <a:pPr lvl="0" marL="161925" indent="-161925">
              <a:buChar char="•"/>
            </a:pPr>
            <a:r>
              <a:rPr/>
              <a:t>32 pt</a:t>
            </a:r>
          </a:p>
          <a:p>
            <a:pPr lvl="0" marL="161925" indent="-161925">
              <a:buChar char="•"/>
            </a:pPr>
            <a:r>
              <a:rPr/>
              <a:t>28 pt</a:t>
            </a:r>
          </a:p>
          <a:p>
            <a:pPr lvl="0" marL="161925" indent="-161925">
              <a:buChar char="•"/>
            </a:pPr>
            <a:r>
              <a:rPr/>
              <a:t>24 pt</a:t>
            </a:r>
          </a:p>
          <a:p>
            <a:pPr lvl="0" marL="161925" indent="-161925">
              <a:buChar char="•"/>
            </a:pPr>
            <a:r>
              <a:rPr/>
              <a:t>20 pt</a:t>
            </a:r>
          </a:p>
          <a:p>
            <a:pPr lvl="0" marL="161925" indent="-161925">
              <a:buChar char="•"/>
            </a:pPr>
            <a:r>
              <a:rPr/>
              <a:t>20 pt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showMasterSp="0" preserve="1">
  <p:cSld>
    <p:bg>
      <p:bgPr>
        <a:solidFill>
          <a:schemeClr val="dk2"/>
        </a:solidFill>
      </p:bgPr>
    </p:bg>
    <p:spTree>
      <p:nvGrpSpPr>
        <p:cNvPr id="1" name=""/>
        <p:cNvGrpSpPr/>
        <p:nvPr/>
      </p:nvGrpSpPr>
      <p:grpSpPr>
        <a:xfrm>
          <a:off x="0" y="0"/>
          <a:ext cx="0" cy="0"/>
          <a:chOff x="0" y="0"/>
          <a:chExt cx="0" cy="0"/>
        </a:xfrm>
      </p:grpSpPr>
      <p:sp>
        <p:nvSpPr>
          <p:cNvPr id="1016" name="Shape 1016"/>
          <p:cNvSpPr>
            <a:spLocks noGrp="1" noChangeArrowheads="1"/>
          </p:cNvSpPr>
          <p:nvPr/>
        </p:nvSpPr>
        <p:spPr>
          <a:xfrm>
            <a:off x="219075" y="1285875"/>
            <a:ext cx="8648700" cy="9525"/>
          </a:xfrm>
          <a:prstGeom prst="line">
            <a:avLst/>
          </a:prstGeom>
          <a:solidFill>
            <a:srgbClr val="ffffff"/>
          </a:solidFill>
          <a:ln w="2520">
            <a:solidFill>
              <a:srgbClr val="4a7ebb"/>
            </a:solidFill>
            <a:round/>
            <a:headEnd/>
            <a:tailEnd/>
          </a:ln>
        </p:spPr>
        <p:txBody>
          <a:bodyPr/>
          <a:lstStyle/>
          <a:p>
            <a:endParaRPr dirty="0"/>
          </a:p>
        </p:txBody>
      </p:sp>
      <p:sp>
        <p:nvSpPr>
          <p:cNvPr id="1017" name="Shape 1017"/>
          <p:cNvSpPr>
            <a:spLocks noGrp="1" noChangeArrowheads="1"/>
          </p:cNvSpPr>
          <p:nvPr/>
        </p:nvSpPr>
        <p:spPr>
          <a:xfrm>
            <a:off x="314325" y="1333500"/>
            <a:ext cx="8467725" cy="28575"/>
          </a:xfrm>
        </p:spPr>
        <p:txBody>
          <a:bodyPr/>
          <a:lstStyle/>
          <a:p>
            <a:endParaRPr dirty="0"/>
          </a:p>
        </p:txBody>
      </p:sp>
      <p:sp>
        <p:nvSpPr>
          <p:cNvPr id="1018" name="Shape 1018"/>
          <p:cNvSpPr>
            <a:spLocks noGrp="1" noChangeArrowheads="1"/>
          </p:cNvSpPr>
          <p:nvPr/>
        </p:nvSpPr>
        <p:spPr>
          <a:xfrm>
            <a:off x="219075" y="6153150"/>
            <a:ext cx="8648700" cy="9524"/>
          </a:xfrm>
          <a:prstGeom prst="line">
            <a:avLst/>
          </a:prstGeom>
          <a:solidFill>
            <a:srgbClr val="ffffff"/>
          </a:solidFill>
          <a:ln w="2520">
            <a:solidFill>
              <a:srgbClr val="4a7ebb"/>
            </a:solidFill>
            <a:round/>
            <a:headEnd/>
            <a:tailEnd/>
          </a:ln>
        </p:spPr>
        <p:txBody>
          <a:bodyPr/>
          <a:lstStyle/>
          <a:p>
            <a:endParaRPr dirty="0"/>
          </a:p>
        </p:txBody>
      </p:sp>
      <p:sp>
        <p:nvSpPr>
          <p:cNvPr id="1019" name="Shape 1019"/>
          <p:cNvSpPr>
            <a:spLocks noGrp="1" noChangeArrowheads="1"/>
          </p:cNvSpPr>
          <p:nvPr/>
        </p:nvSpPr>
        <p:spPr>
          <a:xfrm>
            <a:off x="314325" y="6200775"/>
            <a:ext cx="8467725" cy="28575"/>
          </a:xfrm>
        </p:spPr>
        <p:txBody>
          <a:bodyPr/>
          <a:lstStyle/>
          <a:p>
            <a:endParaRPr dirty="0"/>
          </a:p>
        </p:txBody>
      </p:sp>
      <p:sp>
        <p:nvSpPr>
          <p:cNvPr id="1020" name="Shape 1020"/>
          <p:cNvSpPr>
            <a:spLocks noGrp="1" noChangeArrowheads="1"/>
          </p:cNvSpPr>
          <p:nvPr/>
        </p:nvSpPr>
        <p:spPr>
          <a:xfrm>
            <a:off x="7277100" y="6381750"/>
            <a:ext cx="1362074" cy="266700"/>
          </a:xfrm>
          <a:custGeom>
            <a:rect l="l" t="t" r="r" b="b"/>
            <a:pathLst>
              <a:path w="43200" h="43200" stroke="0">
                <a:moveTo>
                  <a:pt x="0" y="0"/>
                </a:moveTo>
                <a:lnTo>
                  <a:pt x="0" y="43200"/>
                </a:lnTo>
                <a:lnTo>
                  <a:pt x="43200" y="43200"/>
                </a:lnTo>
                <a:lnTo>
                  <a:pt x="43200" y="0"/>
                </a:lnTo>
                <a:close/>
              </a:path>
            </a:pathLst>
          </a:custGeom>
          <a:blipFill dpi="0" rotWithShape="1">
            <a:blip r:embed="rId2"/>
            <a:srcRect/>
            <a:stretch>
              <a:fillRect/>
            </a:stretch>
          </a:blipFill>
          <a:ln w="9524">
            <a:solidFill>
              <a:srgbClr val="000000">
                <a:alpha val="0"/>
              </a:srgbClr>
            </a:solidFill>
            <a:round/>
            <a:headEnd/>
            <a:tailEnd/>
          </a:ln>
        </p:spPr>
        <p:txBody>
          <a:bodyPr/>
          <a:lstStyle/>
          <a:p>
            <a:endParaRPr dirty="0"/>
          </a:p>
        </p:txBody>
      </p:sp>
      <p:sp>
        <p:nvSpPr>
          <p:cNvPr id="1021" name="Shape 1021"/>
          <p:cNvSpPr>
            <a:spLocks noGrp="1" noChangeArrowheads="1"/>
          </p:cNvSpPr>
          <p:nvPr/>
        </p:nvSpPr>
        <p:spPr>
          <a:xfrm>
            <a:off x="0" y="0"/>
            <a:ext cx="981075" cy="1209675"/>
          </a:xfrm>
          <a:custGeom>
            <a:rect l="l" t="t" r="r" b="b"/>
            <a:pathLst>
              <a:path w="43200" h="43200" stroke="0">
                <a:moveTo>
                  <a:pt x="0" y="0"/>
                </a:moveTo>
                <a:lnTo>
                  <a:pt x="0" y="43200"/>
                </a:lnTo>
                <a:lnTo>
                  <a:pt x="43200" y="43200"/>
                </a:lnTo>
                <a:lnTo>
                  <a:pt x="43200" y="0"/>
                </a:lnTo>
                <a:close/>
              </a:path>
            </a:pathLst>
          </a:custGeom>
          <a:blipFill dpi="0" rotWithShape="1">
            <a:blip r:embed="rId3"/>
            <a:srcRect/>
            <a:stretch>
              <a:fillRect/>
            </a:stretch>
          </a:blipFill>
          <a:ln w="9524">
            <a:solidFill>
              <a:srgbClr val="000000">
                <a:alpha val="0"/>
              </a:srgbClr>
            </a:solidFill>
            <a:round/>
            <a:headEnd/>
            <a:tailEnd/>
          </a:ln>
        </p:spPr>
        <p:txBody>
          <a:bodyPr/>
          <a:lstStyle/>
          <a:p>
            <a:endParaRPr dirty="0"/>
          </a:p>
        </p:txBody>
      </p:sp>
      <p:sp>
        <p:nvSpPr>
          <p:cNvPr id="1022" name="Shape 1022"/>
          <p:cNvSpPr>
            <a:spLocks noGrp="1" noChangeArrowheads="1"/>
          </p:cNvSpPr>
          <p:nvPr/>
        </p:nvSpPr>
        <p:spPr>
          <a:xfrm>
            <a:off x="142875" y="2657475"/>
            <a:ext cx="904875" cy="2047875"/>
          </a:xfrm>
          <a:custGeom>
            <a:rect l="l" t="t" r="r" b="b"/>
            <a:pathLst>
              <a:path w="43200" h="43200" stroke="0">
                <a:moveTo>
                  <a:pt x="0" y="0"/>
                </a:moveTo>
                <a:lnTo>
                  <a:pt x="0" y="43200"/>
                </a:lnTo>
                <a:lnTo>
                  <a:pt x="43200" y="43200"/>
                </a:lnTo>
                <a:lnTo>
                  <a:pt x="43200" y="0"/>
                </a:lnTo>
                <a:close/>
              </a:path>
            </a:pathLst>
          </a:custGeom>
          <a:blipFill dpi="0" rotWithShape="1">
            <a:blip r:embed="rId4"/>
            <a:srcRect/>
            <a:stretch>
              <a:fillRect/>
            </a:stretch>
          </a:blipFill>
          <a:ln w="9524">
            <a:solidFill>
              <a:srgbClr val="000000">
                <a:alpha val="0"/>
              </a:srgbClr>
            </a:solidFill>
            <a:round/>
            <a:headEnd/>
            <a:tailEnd/>
          </a:ln>
        </p:spPr>
        <p:txBody>
          <a:bodyPr/>
          <a:lstStyle/>
          <a:p>
            <a:endParaRPr dirty="0"/>
          </a:p>
        </p:txBody>
      </p:sp>
      <p:sp>
        <p:nvSpPr>
          <p:cNvPr id="1023" name="Shape 1023"/>
          <p:cNvSpPr>
            <a:spLocks noGrp="1" noChangeArrowheads="1"/>
          </p:cNvSpPr>
          <p:nvPr/>
        </p:nvSpPr>
        <p:spPr>
          <a:xfrm>
            <a:off x="219075" y="6153150"/>
            <a:ext cx="8648700" cy="9524"/>
          </a:xfrm>
          <a:prstGeom prst="line">
            <a:avLst/>
          </a:prstGeom>
          <a:solidFill>
            <a:srgbClr val="ffffff"/>
          </a:solidFill>
          <a:ln w="2520">
            <a:solidFill>
              <a:srgbClr val="4a7ebb"/>
            </a:solidFill>
            <a:round/>
            <a:headEnd/>
            <a:tailEnd/>
          </a:ln>
        </p:spPr>
        <p:txBody>
          <a:bodyPr/>
          <a:lstStyle/>
          <a:p>
            <a:endParaRPr dirty="0"/>
          </a:p>
        </p:txBody>
      </p:sp>
      <p:sp>
        <p:nvSpPr>
          <p:cNvPr id="1024" name="Shape 1024"/>
          <p:cNvSpPr>
            <a:spLocks noGrp="1" noChangeArrowheads="1"/>
          </p:cNvSpPr>
          <p:nvPr/>
        </p:nvSpPr>
        <p:spPr>
          <a:xfrm>
            <a:off x="314325" y="6200775"/>
            <a:ext cx="8467725" cy="28575"/>
          </a:xfrm>
        </p:spPr>
        <p:txBody>
          <a:bodyPr/>
          <a:lstStyle/>
          <a:p>
            <a:endParaRPr dirty="0"/>
          </a:p>
        </p:txBody>
      </p:sp>
      <p:sp>
        <p:nvSpPr>
          <p:cNvPr id="1025" name="Shape 1025"/>
          <p:cNvSpPr>
            <a:spLocks noGrp="1" noChangeArrowheads="1"/>
          </p:cNvSpPr>
          <p:nvPr>
            <p:ph type="title"/>
          </p:nvPr>
        </p:nvSpPr>
        <p:spPr>
          <a:xfrm>
            <a:off x="1133475" y="447675"/>
            <a:ext cx="7505700" cy="828675"/>
          </a:xfrm>
        </p:spPr>
        <p:txBody>
          <a:bodyPr lIns="0" tIns="0" rIns="0" bIns="0"/>
          <a:lstStyle/>
          <a:p>
            <a:pPr lvl="0" marL="0" indent="0">
              <a:buNone/>
            </a:pPr>
            <a:r>
              <a:rPr/>
              <a:t>Calibri Font 36 pt</a:t>
            </a:r>
          </a:p>
        </p:txBody>
      </p:sp>
      <p:sp>
        <p:nvSpPr>
          <p:cNvPr id="1026" name="Shape 1026"/>
          <p:cNvSpPr>
            <a:spLocks noGrp="1" noChangeArrowheads="1"/>
          </p:cNvSpPr>
          <p:nvPr>
            <p:ph type="body" idx="1"/>
          </p:nvPr>
        </p:nvSpPr>
        <p:spPr>
          <a:xfrm>
            <a:off x="1133475" y="1514475"/>
            <a:ext cx="7505700" cy="4476750"/>
          </a:xfrm>
        </p:spPr>
        <p:txBody>
          <a:bodyPr lIns="0" tIns="0" rIns="0" bIns="0"/>
          <a:lstStyle/>
          <a:p>
            <a:pPr lvl="0" marL="161925" indent="-161925">
              <a:buChar char="•"/>
            </a:pPr>
            <a:r>
              <a:rPr/>
              <a:t>32 pt</a:t>
            </a:r>
          </a:p>
          <a:p>
            <a:pPr lvl="0" marL="161925" indent="-161925">
              <a:buChar char="•"/>
            </a:pPr>
            <a:r>
              <a:rPr/>
              <a:t>28 pt</a:t>
            </a:r>
          </a:p>
          <a:p>
            <a:pPr lvl="0" marL="161925" indent="-161925">
              <a:buChar char="•"/>
            </a:pPr>
            <a:r>
              <a:rPr/>
              <a:t>24 pt</a:t>
            </a:r>
          </a:p>
          <a:p>
            <a:pPr lvl="0" marL="161925" indent="-161925">
              <a:buChar char="•"/>
            </a:pPr>
            <a:r>
              <a:rPr/>
              <a:t>20 pt</a:t>
            </a:r>
          </a:p>
          <a:p>
            <a:pPr lvl="0" marL="161925" indent="-161925">
              <a:buChar char="•"/>
            </a:pPr>
            <a:r>
              <a:rPr/>
              <a:t>20 pt</a:t>
            </a:r>
          </a:p>
        </p:txBody>
      </p:sp>
      <p:sp>
        <p:nvSpPr>
          <p:cNvPr id="1027" name="Shape 1027"/>
          <p:cNvSpPr>
            <a:spLocks noGrp="1" noChangeArrowheads="1"/>
          </p:cNvSpPr>
          <p:nvPr>
            <p:ph type="dt" idx="2"/>
          </p:nvPr>
        </p:nvSpPr>
        <p:spPr>
          <a:xfrm>
            <a:off x="447675" y="6334125"/>
            <a:ext cx="2124075" cy="361950"/>
          </a:xfrm>
        </p:spPr>
        <p:txBody>
          <a:bodyPr lIns="0" tIns="0" rIns="0" bIns="0"/>
          <a:lstStyle/>
          <a:p>
            <a:pPr lvl="0" marL="0" indent="0">
              <a:buNone/>
            </a:pPr>
            <a:r>
              <a:rPr sz="1200">
                <a:solidFill>
                  <a:srgbClr val="898989"/>
                </a:solidFill>
                <a:latin typeface="Calibri"/>
              </a:rPr>
              <a:t>*</a:t>
            </a:r>
          </a:p>
        </p:txBody>
      </p:sp>
      <p:sp>
        <p:nvSpPr>
          <p:cNvPr id="1028" name="Shape 1028"/>
          <p:cNvSpPr>
            <a:spLocks noGrp="1" noChangeArrowheads="1"/>
          </p:cNvSpPr>
          <p:nvPr>
            <p:ph type="ftr" idx="3"/>
          </p:nvPr>
        </p:nvSpPr>
        <p:spPr>
          <a:xfrm>
            <a:off x="3105150" y="6334125"/>
            <a:ext cx="2876550" cy="361950"/>
          </a:xfrm>
        </p:spPr>
        <p:txBody>
          <a:bodyPr lIns="0" tIns="0" rIns="0" bIns="0"/>
          <a:lstStyle/>
          <a:p>
            <a:pPr lvl="0" marL="0" indent="0" algn="ctr">
              <a:buNone/>
            </a:pPr>
            <a:r>
              <a:rPr sz="1200">
                <a:solidFill>
                  <a:srgbClr val="898989"/>
                </a:solidFill>
                <a:latin typeface="Calibri"/>
              </a:rPr>
              <a:t>IEEE-ISTO Confidential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showMasterSp="0" preserve="1">
  <p:cSld>
    <p:bg>
      <p:bgPr>
        <a:solidFill>
          <a:schemeClr val="dk2"/>
        </a:solidFill>
      </p:bgPr>
    </p:bg>
    <p:spTree>
      <p:nvGrpSpPr>
        <p:cNvPr id="1" name=""/>
        <p:cNvGrpSpPr/>
        <p:nvPr/>
      </p:nvGrpSpPr>
      <p:grpSpPr>
        <a:xfrm>
          <a:off x="0" y="0"/>
          <a:ext cx="0" cy="0"/>
          <a:chOff x="0" y="0"/>
          <a:chExt cx="0" cy="0"/>
        </a:xfrm>
      </p:grpSpPr>
      <p:sp>
        <p:nvSpPr>
          <p:cNvPr id="1029" name="Shape 1029"/>
          <p:cNvSpPr>
            <a:spLocks noGrp="1" noChangeArrowheads="1"/>
          </p:cNvSpPr>
          <p:nvPr/>
        </p:nvSpPr>
        <p:spPr>
          <a:xfrm>
            <a:off x="219075" y="1285875"/>
            <a:ext cx="8648700" cy="9525"/>
          </a:xfrm>
          <a:prstGeom prst="line">
            <a:avLst/>
          </a:prstGeom>
          <a:solidFill>
            <a:srgbClr val="ffffff"/>
          </a:solidFill>
          <a:ln w="2520">
            <a:solidFill>
              <a:srgbClr val="4a7ebb"/>
            </a:solidFill>
            <a:round/>
            <a:headEnd/>
            <a:tailEnd/>
          </a:ln>
        </p:spPr>
        <p:txBody>
          <a:bodyPr/>
          <a:lstStyle/>
          <a:p>
            <a:endParaRPr dirty="0"/>
          </a:p>
        </p:txBody>
      </p:sp>
      <p:sp>
        <p:nvSpPr>
          <p:cNvPr id="1030" name="Shape 1030"/>
          <p:cNvSpPr>
            <a:spLocks noGrp="1" noChangeArrowheads="1"/>
          </p:cNvSpPr>
          <p:nvPr/>
        </p:nvSpPr>
        <p:spPr>
          <a:xfrm>
            <a:off x="314325" y="1333500"/>
            <a:ext cx="8467725" cy="28575"/>
          </a:xfrm>
        </p:spPr>
        <p:txBody>
          <a:bodyPr/>
          <a:lstStyle/>
          <a:p>
            <a:endParaRPr dirty="0"/>
          </a:p>
        </p:txBody>
      </p:sp>
      <p:sp>
        <p:nvSpPr>
          <p:cNvPr id="1031" name="Shape 1031"/>
          <p:cNvSpPr>
            <a:spLocks noGrp="1" noChangeArrowheads="1"/>
          </p:cNvSpPr>
          <p:nvPr/>
        </p:nvSpPr>
        <p:spPr>
          <a:xfrm>
            <a:off x="219075" y="6153150"/>
            <a:ext cx="8648700" cy="9524"/>
          </a:xfrm>
          <a:prstGeom prst="line">
            <a:avLst/>
          </a:prstGeom>
          <a:solidFill>
            <a:srgbClr val="ffffff"/>
          </a:solidFill>
          <a:ln w="2520">
            <a:solidFill>
              <a:srgbClr val="4a7ebb"/>
            </a:solidFill>
            <a:round/>
            <a:headEnd/>
            <a:tailEnd/>
          </a:ln>
        </p:spPr>
        <p:txBody>
          <a:bodyPr/>
          <a:lstStyle/>
          <a:p>
            <a:endParaRPr dirty="0"/>
          </a:p>
        </p:txBody>
      </p:sp>
      <p:sp>
        <p:nvSpPr>
          <p:cNvPr id="1032" name="Shape 1032"/>
          <p:cNvSpPr>
            <a:spLocks noGrp="1" noChangeArrowheads="1"/>
          </p:cNvSpPr>
          <p:nvPr/>
        </p:nvSpPr>
        <p:spPr>
          <a:xfrm>
            <a:off x="314325" y="6200775"/>
            <a:ext cx="8467725" cy="28575"/>
          </a:xfrm>
        </p:spPr>
        <p:txBody>
          <a:bodyPr/>
          <a:lstStyle/>
          <a:p>
            <a:endParaRPr dirty="0"/>
          </a:p>
        </p:txBody>
      </p:sp>
      <p:sp>
        <p:nvSpPr>
          <p:cNvPr id="1033" name="Shape 1033"/>
          <p:cNvSpPr>
            <a:spLocks noGrp="1" noChangeArrowheads="1"/>
          </p:cNvSpPr>
          <p:nvPr/>
        </p:nvSpPr>
        <p:spPr>
          <a:xfrm>
            <a:off x="7277100" y="6381750"/>
            <a:ext cx="1362074" cy="266700"/>
          </a:xfrm>
          <a:custGeom>
            <a:rect l="l" t="t" r="r" b="b"/>
            <a:pathLst>
              <a:path w="43200" h="43200" stroke="0">
                <a:moveTo>
                  <a:pt x="0" y="0"/>
                </a:moveTo>
                <a:lnTo>
                  <a:pt x="0" y="43200"/>
                </a:lnTo>
                <a:lnTo>
                  <a:pt x="43200" y="43200"/>
                </a:lnTo>
                <a:lnTo>
                  <a:pt x="43200" y="0"/>
                </a:lnTo>
                <a:close/>
              </a:path>
            </a:pathLst>
          </a:custGeom>
          <a:blipFill dpi="0" rotWithShape="1">
            <a:blip r:embed="rId2"/>
            <a:srcRect/>
            <a:stretch>
              <a:fillRect/>
            </a:stretch>
          </a:blipFill>
          <a:ln w="9524">
            <a:solidFill>
              <a:srgbClr val="000000">
                <a:alpha val="0"/>
              </a:srgbClr>
            </a:solidFill>
            <a:round/>
            <a:headEnd/>
            <a:tailEnd/>
          </a:ln>
        </p:spPr>
        <p:txBody>
          <a:bodyPr/>
          <a:lstStyle/>
          <a:p>
            <a:endParaRPr dirty="0"/>
          </a:p>
        </p:txBody>
      </p:sp>
      <p:sp>
        <p:nvSpPr>
          <p:cNvPr id="1034" name="Shape 1034"/>
          <p:cNvSpPr>
            <a:spLocks noGrp="1" noChangeArrowheads="1"/>
          </p:cNvSpPr>
          <p:nvPr/>
        </p:nvSpPr>
        <p:spPr>
          <a:xfrm>
            <a:off x="0" y="0"/>
            <a:ext cx="981075" cy="1209675"/>
          </a:xfrm>
          <a:custGeom>
            <a:rect l="l" t="t" r="r" b="b"/>
            <a:pathLst>
              <a:path w="43200" h="43200" stroke="0">
                <a:moveTo>
                  <a:pt x="0" y="0"/>
                </a:moveTo>
                <a:lnTo>
                  <a:pt x="0" y="43200"/>
                </a:lnTo>
                <a:lnTo>
                  <a:pt x="43200" y="43200"/>
                </a:lnTo>
                <a:lnTo>
                  <a:pt x="43200" y="0"/>
                </a:lnTo>
                <a:close/>
              </a:path>
            </a:pathLst>
          </a:custGeom>
          <a:blipFill dpi="0" rotWithShape="1">
            <a:blip r:embed="rId3"/>
            <a:srcRect/>
            <a:stretch>
              <a:fillRect/>
            </a:stretch>
          </a:blipFill>
          <a:ln w="9524">
            <a:solidFill>
              <a:srgbClr val="000000">
                <a:alpha val="0"/>
              </a:srgbClr>
            </a:solidFill>
            <a:round/>
            <a:headEnd/>
            <a:tailEnd/>
          </a:ln>
        </p:spPr>
        <p:txBody>
          <a:bodyPr/>
          <a:lstStyle/>
          <a:p>
            <a:endParaRPr dirty="0"/>
          </a:p>
        </p:txBody>
      </p:sp>
      <p:sp>
        <p:nvSpPr>
          <p:cNvPr id="1035" name="Shape 1035"/>
          <p:cNvSpPr>
            <a:spLocks noGrp="1" noChangeArrowheads="1"/>
          </p:cNvSpPr>
          <p:nvPr/>
        </p:nvSpPr>
        <p:spPr>
          <a:xfrm>
            <a:off x="142875" y="2657475"/>
            <a:ext cx="904875" cy="2047875"/>
          </a:xfrm>
          <a:custGeom>
            <a:rect l="l" t="t" r="r" b="b"/>
            <a:pathLst>
              <a:path w="43200" h="43200" stroke="0">
                <a:moveTo>
                  <a:pt x="0" y="0"/>
                </a:moveTo>
                <a:lnTo>
                  <a:pt x="0" y="43200"/>
                </a:lnTo>
                <a:lnTo>
                  <a:pt x="43200" y="43200"/>
                </a:lnTo>
                <a:lnTo>
                  <a:pt x="43200" y="0"/>
                </a:lnTo>
                <a:close/>
              </a:path>
            </a:pathLst>
          </a:custGeom>
          <a:blipFill dpi="0" rotWithShape="1">
            <a:blip r:embed="rId4"/>
            <a:srcRect/>
            <a:stretch>
              <a:fillRect/>
            </a:stretch>
          </a:blipFill>
          <a:ln w="9524">
            <a:solidFill>
              <a:srgbClr val="000000">
                <a:alpha val="0"/>
              </a:srgbClr>
            </a:solidFill>
            <a:round/>
            <a:headEnd/>
            <a:tailEnd/>
          </a:ln>
        </p:spPr>
        <p:txBody>
          <a:bodyPr/>
          <a:lstStyle/>
          <a:p>
            <a:endParaRPr dirty="0"/>
          </a:p>
        </p:txBody>
      </p:sp>
      <p:sp>
        <p:nvSpPr>
          <p:cNvPr id="1036" name="Shape 1036"/>
          <p:cNvSpPr>
            <a:spLocks noGrp="1" noChangeArrowheads="1"/>
          </p:cNvSpPr>
          <p:nvPr/>
        </p:nvSpPr>
        <p:spPr>
          <a:xfrm>
            <a:off x="142875" y="2657475"/>
            <a:ext cx="1019175" cy="1819275"/>
          </a:xfrm>
          <a:custGeom>
            <a:rect l="l" t="t" r="r" b="b"/>
            <a:pathLst>
              <a:path w="43200" h="43200" stroke="0">
                <a:moveTo>
                  <a:pt x="0" y="0"/>
                </a:moveTo>
                <a:lnTo>
                  <a:pt x="0" y="43199"/>
                </a:lnTo>
                <a:lnTo>
                  <a:pt x="43200" y="43199"/>
                </a:lnTo>
                <a:lnTo>
                  <a:pt x="43200" y="0"/>
                </a:lnTo>
                <a:close/>
              </a:path>
            </a:pathLst>
          </a:custGeom>
          <a:blipFill dpi="0" rotWithShape="1">
            <a:blip r:embed="rId4"/>
            <a:srcRect/>
            <a:stretch>
              <a:fillRect/>
            </a:stretch>
          </a:blipFill>
          <a:ln w="9524">
            <a:solidFill>
              <a:srgbClr val="000000">
                <a:alpha val="0"/>
              </a:srgbClr>
            </a:solidFill>
            <a:round/>
            <a:headEnd/>
            <a:tailEnd/>
          </a:ln>
        </p:spPr>
        <p:txBody>
          <a:bodyPr/>
          <a:lstStyle/>
          <a:p>
            <a:endParaRPr dirty="0"/>
          </a:p>
        </p:txBody>
      </p:sp>
      <p:sp>
        <p:nvSpPr>
          <p:cNvPr id="1037" name="Shape 1037"/>
          <p:cNvSpPr>
            <a:spLocks noGrp="1" noChangeArrowheads="1"/>
          </p:cNvSpPr>
          <p:nvPr>
            <p:ph type="title"/>
          </p:nvPr>
        </p:nvSpPr>
        <p:spPr>
          <a:xfrm>
            <a:off x="1133475" y="447675"/>
            <a:ext cx="7505700" cy="828675"/>
          </a:xfrm>
        </p:spPr>
        <p:txBody>
          <a:bodyPr lIns="0" tIns="0" rIns="0" bIns="0"/>
          <a:lstStyle/>
          <a:p>
            <a:pPr lvl="0" marL="0" indent="0">
              <a:buNone/>
            </a:pPr>
            <a:r>
              <a:rPr/>
              <a:t>Calibri Font 36 pt</a:t>
            </a:r>
          </a:p>
        </p:txBody>
      </p:sp>
      <p:sp>
        <p:nvSpPr>
          <p:cNvPr id="1038" name="Shape 1038"/>
          <p:cNvSpPr>
            <a:spLocks noGrp="1" noChangeArrowheads="1"/>
          </p:cNvSpPr>
          <p:nvPr>
            <p:ph type="body" idx="1"/>
          </p:nvPr>
        </p:nvSpPr>
        <p:spPr>
          <a:xfrm>
            <a:off x="1133475" y="1514475"/>
            <a:ext cx="7505700" cy="4476750"/>
          </a:xfrm>
        </p:spPr>
        <p:txBody>
          <a:bodyPr lIns="0" tIns="0" rIns="0" bIns="0"/>
          <a:lstStyle/>
          <a:p>
            <a:pPr lvl="0" marL="161925" indent="-161925">
              <a:buChar char="•"/>
            </a:pPr>
            <a:r>
              <a:rPr/>
              <a:t>32 pt</a:t>
            </a:r>
          </a:p>
          <a:p>
            <a:pPr lvl="0" marL="161925" indent="-161925">
              <a:buChar char="•"/>
            </a:pPr>
            <a:r>
              <a:rPr/>
              <a:t>28 pt</a:t>
            </a:r>
          </a:p>
          <a:p>
            <a:pPr lvl="0" marL="161925" indent="-161925">
              <a:buChar char="•"/>
            </a:pPr>
            <a:r>
              <a:rPr/>
              <a:t>24 pt</a:t>
            </a:r>
          </a:p>
          <a:p>
            <a:pPr lvl="0" marL="161925" indent="-161925">
              <a:buChar char="•"/>
            </a:pPr>
            <a:r>
              <a:rPr/>
              <a:t>20 pt</a:t>
            </a:r>
          </a:p>
          <a:p>
            <a:pPr lvl="0" marL="161925" indent="-161925">
              <a:buChar char="•"/>
            </a:pPr>
            <a:r>
              <a:rPr/>
              <a:t>20 pt</a:t>
            </a:r>
          </a:p>
        </p:txBody>
      </p:sp>
      <p:sp>
        <p:nvSpPr>
          <p:cNvPr id="1039" name="Shape 1039"/>
          <p:cNvSpPr>
            <a:spLocks noGrp="1" noChangeArrowheads="1"/>
          </p:cNvSpPr>
          <p:nvPr>
            <p:ph type="dt" idx="2"/>
          </p:nvPr>
        </p:nvSpPr>
        <p:spPr>
          <a:xfrm>
            <a:off x="447675" y="6334125"/>
            <a:ext cx="2124075" cy="361950"/>
          </a:xfrm>
        </p:spPr>
        <p:txBody>
          <a:bodyPr lIns="0" tIns="0" rIns="0" bIns="0"/>
          <a:lstStyle/>
          <a:p>
            <a:pPr lvl="0" marL="0" indent="0">
              <a:buNone/>
            </a:pPr>
            <a:r>
              <a:rPr sz="1200">
                <a:solidFill>
                  <a:srgbClr val="898989"/>
                </a:solidFill>
                <a:latin typeface="Calibri"/>
              </a:rPr>
              <a:t>*</a:t>
            </a:r>
          </a:p>
        </p:txBody>
      </p:sp>
      <p:sp>
        <p:nvSpPr>
          <p:cNvPr id="1040" name="Shape 1040"/>
          <p:cNvSpPr>
            <a:spLocks noGrp="1" noChangeArrowheads="1"/>
          </p:cNvSpPr>
          <p:nvPr>
            <p:ph type="ftr" idx="3"/>
          </p:nvPr>
        </p:nvSpPr>
        <p:spPr>
          <a:xfrm>
            <a:off x="3105150" y="6334125"/>
            <a:ext cx="2876550" cy="361950"/>
          </a:xfrm>
        </p:spPr>
        <p:txBody>
          <a:bodyPr lIns="0" tIns="0" rIns="0" bIns="0"/>
          <a:lstStyle/>
          <a:p>
            <a:pPr lvl="0" marL="0" indent="0" algn="ctr">
              <a:buNone/>
            </a:pPr>
            <a:r>
              <a:rPr sz="1200">
                <a:solidFill>
                  <a:srgbClr val="898989"/>
                </a:solidFill>
                <a:latin typeface="Calibri"/>
              </a:rPr>
              <a:t>IEEE-ISTO Confidential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showMasterSp="0" preserve="1">
  <p:cSld>
    <p:bg>
      <p:bgPr>
        <a:solidFill>
          <a:schemeClr val="dk2"/>
        </a:solidFill>
      </p:bgPr>
    </p:bg>
    <p:spTree>
      <p:nvGrpSpPr>
        <p:cNvPr id="1" name=""/>
        <p:cNvGrpSpPr/>
        <p:nvPr/>
      </p:nvGrpSpPr>
      <p:grpSpPr>
        <a:xfrm>
          <a:off x="0" y="0"/>
          <a:ext cx="0" cy="0"/>
          <a:chOff x="0" y="0"/>
          <a:chExt cx="0" cy="0"/>
        </a:xfrm>
      </p:grpSpPr>
      <p:sp>
        <p:nvSpPr>
          <p:cNvPr id="1041" name="Shape 1041"/>
          <p:cNvSpPr>
            <a:spLocks noGrp="1" noChangeArrowheads="1"/>
          </p:cNvSpPr>
          <p:nvPr/>
        </p:nvSpPr>
        <p:spPr>
          <a:xfrm>
            <a:off x="219075" y="1285875"/>
            <a:ext cx="8648700" cy="9525"/>
          </a:xfrm>
          <a:prstGeom prst="line">
            <a:avLst/>
          </a:prstGeom>
          <a:solidFill>
            <a:srgbClr val="ffffff"/>
          </a:solidFill>
          <a:ln w="2520">
            <a:solidFill>
              <a:srgbClr val="4a7ebb"/>
            </a:solidFill>
            <a:round/>
            <a:headEnd/>
            <a:tailEnd/>
          </a:ln>
        </p:spPr>
        <p:txBody>
          <a:bodyPr/>
          <a:lstStyle/>
          <a:p>
            <a:endParaRPr dirty="0"/>
          </a:p>
        </p:txBody>
      </p:sp>
      <p:sp>
        <p:nvSpPr>
          <p:cNvPr id="1042" name="Shape 1042"/>
          <p:cNvSpPr>
            <a:spLocks noGrp="1" noChangeArrowheads="1"/>
          </p:cNvSpPr>
          <p:nvPr/>
        </p:nvSpPr>
        <p:spPr>
          <a:xfrm>
            <a:off x="314325" y="1333500"/>
            <a:ext cx="8467725" cy="28575"/>
          </a:xfrm>
        </p:spPr>
        <p:txBody>
          <a:bodyPr/>
          <a:lstStyle/>
          <a:p>
            <a:endParaRPr dirty="0"/>
          </a:p>
        </p:txBody>
      </p:sp>
      <p:sp>
        <p:nvSpPr>
          <p:cNvPr id="1043" name="Shape 1043"/>
          <p:cNvSpPr>
            <a:spLocks noGrp="1" noChangeArrowheads="1"/>
          </p:cNvSpPr>
          <p:nvPr/>
        </p:nvSpPr>
        <p:spPr>
          <a:xfrm>
            <a:off x="219075" y="6153150"/>
            <a:ext cx="8648700" cy="9524"/>
          </a:xfrm>
          <a:prstGeom prst="line">
            <a:avLst/>
          </a:prstGeom>
          <a:solidFill>
            <a:srgbClr val="ffffff"/>
          </a:solidFill>
          <a:ln w="2520">
            <a:solidFill>
              <a:srgbClr val="4a7ebb"/>
            </a:solidFill>
            <a:round/>
            <a:headEnd/>
            <a:tailEnd/>
          </a:ln>
        </p:spPr>
        <p:txBody>
          <a:bodyPr/>
          <a:lstStyle/>
          <a:p>
            <a:endParaRPr dirty="0"/>
          </a:p>
        </p:txBody>
      </p:sp>
      <p:sp>
        <p:nvSpPr>
          <p:cNvPr id="1044" name="Shape 1044"/>
          <p:cNvSpPr>
            <a:spLocks noGrp="1" noChangeArrowheads="1"/>
          </p:cNvSpPr>
          <p:nvPr/>
        </p:nvSpPr>
        <p:spPr>
          <a:xfrm>
            <a:off x="314325" y="6200775"/>
            <a:ext cx="8467725" cy="28575"/>
          </a:xfrm>
        </p:spPr>
        <p:txBody>
          <a:bodyPr/>
          <a:lstStyle/>
          <a:p>
            <a:endParaRPr dirty="0"/>
          </a:p>
        </p:txBody>
      </p:sp>
      <p:sp>
        <p:nvSpPr>
          <p:cNvPr id="1045" name="Shape 1045"/>
          <p:cNvSpPr>
            <a:spLocks noGrp="1" noChangeArrowheads="1"/>
          </p:cNvSpPr>
          <p:nvPr/>
        </p:nvSpPr>
        <p:spPr>
          <a:xfrm>
            <a:off x="7277100" y="6381750"/>
            <a:ext cx="1362074" cy="266700"/>
          </a:xfrm>
          <a:custGeom>
            <a:rect l="l" t="t" r="r" b="b"/>
            <a:pathLst>
              <a:path w="43200" h="43200" stroke="0">
                <a:moveTo>
                  <a:pt x="0" y="0"/>
                </a:moveTo>
                <a:lnTo>
                  <a:pt x="0" y="43200"/>
                </a:lnTo>
                <a:lnTo>
                  <a:pt x="43200" y="43200"/>
                </a:lnTo>
                <a:lnTo>
                  <a:pt x="43200" y="0"/>
                </a:lnTo>
                <a:close/>
              </a:path>
            </a:pathLst>
          </a:custGeom>
          <a:blipFill dpi="0" rotWithShape="1">
            <a:blip r:embed="rId2"/>
            <a:srcRect/>
            <a:stretch>
              <a:fillRect/>
            </a:stretch>
          </a:blipFill>
          <a:ln w="9524">
            <a:solidFill>
              <a:srgbClr val="000000">
                <a:alpha val="0"/>
              </a:srgbClr>
            </a:solidFill>
            <a:round/>
            <a:headEnd/>
            <a:tailEnd/>
          </a:ln>
        </p:spPr>
        <p:txBody>
          <a:bodyPr/>
          <a:lstStyle/>
          <a:p>
            <a:endParaRPr dirty="0"/>
          </a:p>
        </p:txBody>
      </p:sp>
      <p:sp>
        <p:nvSpPr>
          <p:cNvPr id="1046" name="Shape 1046"/>
          <p:cNvSpPr>
            <a:spLocks noGrp="1" noChangeArrowheads="1"/>
          </p:cNvSpPr>
          <p:nvPr/>
        </p:nvSpPr>
        <p:spPr>
          <a:xfrm>
            <a:off x="0" y="0"/>
            <a:ext cx="981075" cy="1209675"/>
          </a:xfrm>
          <a:custGeom>
            <a:rect l="l" t="t" r="r" b="b"/>
            <a:pathLst>
              <a:path w="43200" h="43200" stroke="0">
                <a:moveTo>
                  <a:pt x="0" y="0"/>
                </a:moveTo>
                <a:lnTo>
                  <a:pt x="0" y="43200"/>
                </a:lnTo>
                <a:lnTo>
                  <a:pt x="43200" y="43200"/>
                </a:lnTo>
                <a:lnTo>
                  <a:pt x="43200" y="0"/>
                </a:lnTo>
                <a:close/>
              </a:path>
            </a:pathLst>
          </a:custGeom>
          <a:blipFill dpi="0" rotWithShape="1">
            <a:blip r:embed="rId3"/>
            <a:srcRect/>
            <a:stretch>
              <a:fillRect/>
            </a:stretch>
          </a:blipFill>
          <a:ln w="9524">
            <a:solidFill>
              <a:srgbClr val="000000">
                <a:alpha val="0"/>
              </a:srgbClr>
            </a:solidFill>
            <a:round/>
            <a:headEnd/>
            <a:tailEnd/>
          </a:ln>
        </p:spPr>
        <p:txBody>
          <a:bodyPr/>
          <a:lstStyle/>
          <a:p>
            <a:endParaRPr dirty="0"/>
          </a:p>
        </p:txBody>
      </p:sp>
      <p:sp>
        <p:nvSpPr>
          <p:cNvPr id="1047" name="Shape 1047"/>
          <p:cNvSpPr>
            <a:spLocks noGrp="1" noChangeArrowheads="1"/>
          </p:cNvSpPr>
          <p:nvPr/>
        </p:nvSpPr>
        <p:spPr>
          <a:xfrm>
            <a:off x="142875" y="2657475"/>
            <a:ext cx="904875" cy="2047875"/>
          </a:xfrm>
          <a:custGeom>
            <a:rect l="l" t="t" r="r" b="b"/>
            <a:pathLst>
              <a:path w="43200" h="43200" stroke="0">
                <a:moveTo>
                  <a:pt x="0" y="0"/>
                </a:moveTo>
                <a:lnTo>
                  <a:pt x="0" y="43200"/>
                </a:lnTo>
                <a:lnTo>
                  <a:pt x="43200" y="43200"/>
                </a:lnTo>
                <a:lnTo>
                  <a:pt x="43200" y="0"/>
                </a:lnTo>
                <a:close/>
              </a:path>
            </a:pathLst>
          </a:custGeom>
          <a:blipFill dpi="0" rotWithShape="1">
            <a:blip r:embed="rId4"/>
            <a:srcRect/>
            <a:stretch>
              <a:fillRect/>
            </a:stretch>
          </a:blipFill>
          <a:ln w="9524">
            <a:solidFill>
              <a:srgbClr val="000000">
                <a:alpha val="0"/>
              </a:srgbClr>
            </a:solidFill>
            <a:round/>
            <a:headEnd/>
            <a:tailEnd/>
          </a:ln>
        </p:spPr>
        <p:txBody>
          <a:bodyPr/>
          <a:lstStyle/>
          <a:p>
            <a:endParaRPr dirty="0"/>
          </a:p>
        </p:txBody>
      </p:sp>
      <p:sp>
        <p:nvSpPr>
          <p:cNvPr id="1048" name="Shape 1048"/>
          <p:cNvSpPr>
            <a:spLocks noGrp="1" noChangeArrowheads="1"/>
          </p:cNvSpPr>
          <p:nvPr/>
        </p:nvSpPr>
        <p:spPr>
          <a:xfrm>
            <a:off x="142875" y="2657475"/>
            <a:ext cx="1019175" cy="1819275"/>
          </a:xfrm>
          <a:custGeom>
            <a:rect l="l" t="t" r="r" b="b"/>
            <a:pathLst>
              <a:path w="43200" h="43200" stroke="0">
                <a:moveTo>
                  <a:pt x="0" y="0"/>
                </a:moveTo>
                <a:lnTo>
                  <a:pt x="0" y="43199"/>
                </a:lnTo>
                <a:lnTo>
                  <a:pt x="43200" y="43199"/>
                </a:lnTo>
                <a:lnTo>
                  <a:pt x="43200" y="0"/>
                </a:lnTo>
                <a:close/>
              </a:path>
            </a:pathLst>
          </a:custGeom>
          <a:blipFill dpi="0" rotWithShape="1">
            <a:blip r:embed="rId4"/>
            <a:srcRect/>
            <a:stretch>
              <a:fillRect/>
            </a:stretch>
          </a:blipFill>
          <a:ln w="9524">
            <a:solidFill>
              <a:srgbClr val="000000">
                <a:alpha val="0"/>
              </a:srgbClr>
            </a:solidFill>
            <a:round/>
            <a:headEnd/>
            <a:tailEnd/>
          </a:ln>
        </p:spPr>
        <p:txBody>
          <a:bodyPr/>
          <a:lstStyle/>
          <a:p>
            <a:endParaRPr dirty="0"/>
          </a:p>
        </p:txBody>
      </p:sp>
      <p:sp>
        <p:nvSpPr>
          <p:cNvPr id="1049" name="Shape 1049"/>
          <p:cNvSpPr>
            <a:spLocks noGrp="1" noChangeArrowheads="1"/>
          </p:cNvSpPr>
          <p:nvPr>
            <p:ph type="title"/>
          </p:nvPr>
        </p:nvSpPr>
        <p:spPr>
          <a:xfrm>
            <a:off x="1133475" y="447675"/>
            <a:ext cx="7505700" cy="828675"/>
          </a:xfrm>
        </p:spPr>
        <p:txBody>
          <a:bodyPr lIns="0" tIns="0" rIns="0" bIns="0"/>
          <a:lstStyle/>
          <a:p>
            <a:pPr lvl="0" marL="0" indent="0">
              <a:buNone/>
            </a:pPr>
            <a:r>
              <a:rPr/>
              <a:t>Calibri Font 36 pt</a:t>
            </a:r>
          </a:p>
        </p:txBody>
      </p:sp>
      <p:sp>
        <p:nvSpPr>
          <p:cNvPr id="1050" name="Shape 1050"/>
          <p:cNvSpPr>
            <a:spLocks noGrp="1" noChangeArrowheads="1"/>
          </p:cNvSpPr>
          <p:nvPr>
            <p:ph type="body" idx="1"/>
          </p:nvPr>
        </p:nvSpPr>
        <p:spPr>
          <a:xfrm>
            <a:off x="1133475" y="1514475"/>
            <a:ext cx="7505700" cy="4476750"/>
          </a:xfrm>
        </p:spPr>
        <p:txBody>
          <a:bodyPr lIns="0" tIns="0" rIns="0" bIns="0"/>
          <a:lstStyle/>
          <a:p>
            <a:pPr lvl="0" marL="161925" indent="-161925">
              <a:buChar char="•"/>
            </a:pPr>
            <a:r>
              <a:rPr/>
              <a:t>32 pt</a:t>
            </a:r>
          </a:p>
          <a:p>
            <a:pPr lvl="0" marL="161925" indent="-161925">
              <a:buChar char="•"/>
            </a:pPr>
            <a:r>
              <a:rPr/>
              <a:t>28 pt</a:t>
            </a:r>
          </a:p>
          <a:p>
            <a:pPr lvl="0" marL="161925" indent="-161925">
              <a:buChar char="•"/>
            </a:pPr>
            <a:r>
              <a:rPr/>
              <a:t>24 pt</a:t>
            </a:r>
          </a:p>
          <a:p>
            <a:pPr lvl="0" marL="161925" indent="-161925">
              <a:buChar char="•"/>
            </a:pPr>
            <a:r>
              <a:rPr/>
              <a:t>20 pt</a:t>
            </a:r>
          </a:p>
          <a:p>
            <a:pPr lvl="0" marL="161925" indent="-161925">
              <a:buChar char="•"/>
            </a:pPr>
            <a:r>
              <a:rPr/>
              <a:t>20 pt</a:t>
            </a:r>
          </a:p>
        </p:txBody>
      </p:sp>
      <p:sp>
        <p:nvSpPr>
          <p:cNvPr id="1051" name="Shape 1051"/>
          <p:cNvSpPr>
            <a:spLocks noGrp="1" noChangeArrowheads="1"/>
          </p:cNvSpPr>
          <p:nvPr>
            <p:ph type="dt" idx="2"/>
          </p:nvPr>
        </p:nvSpPr>
        <p:spPr>
          <a:xfrm>
            <a:off x="447675" y="6334125"/>
            <a:ext cx="2124075" cy="361950"/>
          </a:xfrm>
        </p:spPr>
        <p:txBody>
          <a:bodyPr lIns="0" tIns="0" rIns="0" bIns="0"/>
          <a:lstStyle/>
          <a:p>
            <a:pPr lvl="0" marL="0" indent="0">
              <a:buNone/>
            </a:pPr>
            <a:r>
              <a:rPr sz="1200">
                <a:solidFill>
                  <a:srgbClr val="898989"/>
                </a:solidFill>
                <a:latin typeface="Calibri"/>
              </a:rPr>
              <a:t>*</a:t>
            </a:r>
          </a:p>
        </p:txBody>
      </p:sp>
      <p:sp>
        <p:nvSpPr>
          <p:cNvPr id="1052" name="Shape 1052"/>
          <p:cNvSpPr>
            <a:spLocks noGrp="1" noChangeArrowheads="1"/>
          </p:cNvSpPr>
          <p:nvPr>
            <p:ph type="ftr" idx="3"/>
          </p:nvPr>
        </p:nvSpPr>
        <p:spPr>
          <a:xfrm>
            <a:off x="3105150" y="6334125"/>
            <a:ext cx="2876550" cy="361950"/>
          </a:xfrm>
        </p:spPr>
        <p:txBody>
          <a:bodyPr lIns="0" tIns="0" rIns="0" bIns="0"/>
          <a:lstStyle/>
          <a:p>
            <a:pPr lvl="0" marL="0" indent="0" algn="ctr">
              <a:buNone/>
            </a:pPr>
            <a:r>
              <a:rPr sz="1200">
                <a:solidFill>
                  <a:srgbClr val="898989"/>
                </a:solidFill>
                <a:latin typeface="Calibri"/>
              </a:rPr>
              <a:t>IEEE-ISTO Confidential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showMasterSp="0" preserve="1">
  <p:cSld>
    <p:bg>
      <p:bgPr>
        <a:solidFill>
          <a:schemeClr val="dk2"/>
        </a:solidFill>
      </p:bgPr>
    </p:bg>
    <p:spTree>
      <p:nvGrpSpPr>
        <p:cNvPr id="1" name=""/>
        <p:cNvGrpSpPr/>
        <p:nvPr/>
      </p:nvGrpSpPr>
      <p:grpSpPr>
        <a:xfrm>
          <a:off x="0" y="0"/>
          <a:ext cx="0" cy="0"/>
          <a:chOff x="0" y="0"/>
          <a:chExt cx="0" cy="0"/>
        </a:xfrm>
      </p:grpSpPr>
      <p:sp>
        <p:nvSpPr>
          <p:cNvPr id="1053" name="Shape 1053"/>
          <p:cNvSpPr>
            <a:spLocks noGrp="1" noChangeArrowheads="1"/>
          </p:cNvSpPr>
          <p:nvPr/>
        </p:nvSpPr>
        <p:spPr>
          <a:xfrm>
            <a:off x="219075" y="1285875"/>
            <a:ext cx="8648700" cy="9525"/>
          </a:xfrm>
          <a:prstGeom prst="line">
            <a:avLst/>
          </a:prstGeom>
          <a:solidFill>
            <a:srgbClr val="ffffff"/>
          </a:solidFill>
          <a:ln w="2520">
            <a:solidFill>
              <a:srgbClr val="4a7ebb"/>
            </a:solidFill>
            <a:round/>
            <a:headEnd/>
            <a:tailEnd/>
          </a:ln>
        </p:spPr>
        <p:txBody>
          <a:bodyPr/>
          <a:lstStyle/>
          <a:p>
            <a:endParaRPr dirty="0"/>
          </a:p>
        </p:txBody>
      </p:sp>
      <p:sp>
        <p:nvSpPr>
          <p:cNvPr id="1054" name="Shape 1054"/>
          <p:cNvSpPr>
            <a:spLocks noGrp="1" noChangeArrowheads="1"/>
          </p:cNvSpPr>
          <p:nvPr/>
        </p:nvSpPr>
        <p:spPr>
          <a:xfrm>
            <a:off x="314325" y="1333500"/>
            <a:ext cx="8467725" cy="28575"/>
          </a:xfrm>
        </p:spPr>
        <p:txBody>
          <a:bodyPr/>
          <a:lstStyle/>
          <a:p>
            <a:endParaRPr dirty="0"/>
          </a:p>
        </p:txBody>
      </p:sp>
      <p:sp>
        <p:nvSpPr>
          <p:cNvPr id="1055" name="Shape 1055"/>
          <p:cNvSpPr>
            <a:spLocks noGrp="1" noChangeArrowheads="1"/>
          </p:cNvSpPr>
          <p:nvPr/>
        </p:nvSpPr>
        <p:spPr>
          <a:xfrm>
            <a:off x="219075" y="6153150"/>
            <a:ext cx="8648700" cy="9524"/>
          </a:xfrm>
          <a:prstGeom prst="line">
            <a:avLst/>
          </a:prstGeom>
          <a:solidFill>
            <a:srgbClr val="ffffff"/>
          </a:solidFill>
          <a:ln w="2520">
            <a:solidFill>
              <a:srgbClr val="4a7ebb"/>
            </a:solidFill>
            <a:round/>
            <a:headEnd/>
            <a:tailEnd/>
          </a:ln>
        </p:spPr>
        <p:txBody>
          <a:bodyPr/>
          <a:lstStyle/>
          <a:p>
            <a:endParaRPr dirty="0"/>
          </a:p>
        </p:txBody>
      </p:sp>
      <p:sp>
        <p:nvSpPr>
          <p:cNvPr id="1056" name="Shape 1056"/>
          <p:cNvSpPr>
            <a:spLocks noGrp="1" noChangeArrowheads="1"/>
          </p:cNvSpPr>
          <p:nvPr/>
        </p:nvSpPr>
        <p:spPr>
          <a:xfrm>
            <a:off x="314325" y="6200775"/>
            <a:ext cx="8467725" cy="28575"/>
          </a:xfrm>
        </p:spPr>
        <p:txBody>
          <a:bodyPr/>
          <a:lstStyle/>
          <a:p>
            <a:endParaRPr dirty="0"/>
          </a:p>
        </p:txBody>
      </p:sp>
      <p:sp>
        <p:nvSpPr>
          <p:cNvPr id="1057" name="Shape 1057"/>
          <p:cNvSpPr>
            <a:spLocks noGrp="1" noChangeArrowheads="1"/>
          </p:cNvSpPr>
          <p:nvPr/>
        </p:nvSpPr>
        <p:spPr>
          <a:xfrm>
            <a:off x="7277100" y="6381750"/>
            <a:ext cx="1362074" cy="266700"/>
          </a:xfrm>
          <a:custGeom>
            <a:rect l="l" t="t" r="r" b="b"/>
            <a:pathLst>
              <a:path w="43200" h="43200" stroke="0">
                <a:moveTo>
                  <a:pt x="0" y="0"/>
                </a:moveTo>
                <a:lnTo>
                  <a:pt x="0" y="43200"/>
                </a:lnTo>
                <a:lnTo>
                  <a:pt x="43200" y="43200"/>
                </a:lnTo>
                <a:lnTo>
                  <a:pt x="43200" y="0"/>
                </a:lnTo>
                <a:close/>
              </a:path>
            </a:pathLst>
          </a:custGeom>
          <a:blipFill dpi="0" rotWithShape="1">
            <a:blip r:embed="rId2"/>
            <a:srcRect/>
            <a:stretch>
              <a:fillRect/>
            </a:stretch>
          </a:blipFill>
          <a:ln w="9524">
            <a:solidFill>
              <a:srgbClr val="000000">
                <a:alpha val="0"/>
              </a:srgbClr>
            </a:solidFill>
            <a:round/>
            <a:headEnd/>
            <a:tailEnd/>
          </a:ln>
        </p:spPr>
        <p:txBody>
          <a:bodyPr/>
          <a:lstStyle/>
          <a:p>
            <a:endParaRPr dirty="0"/>
          </a:p>
        </p:txBody>
      </p:sp>
      <p:sp>
        <p:nvSpPr>
          <p:cNvPr id="1058" name="Shape 1058"/>
          <p:cNvSpPr>
            <a:spLocks noGrp="1" noChangeArrowheads="1"/>
          </p:cNvSpPr>
          <p:nvPr/>
        </p:nvSpPr>
        <p:spPr>
          <a:xfrm>
            <a:off x="0" y="0"/>
            <a:ext cx="981075" cy="1209675"/>
          </a:xfrm>
          <a:custGeom>
            <a:rect l="l" t="t" r="r" b="b"/>
            <a:pathLst>
              <a:path w="43200" h="43200" stroke="0">
                <a:moveTo>
                  <a:pt x="0" y="0"/>
                </a:moveTo>
                <a:lnTo>
                  <a:pt x="0" y="43200"/>
                </a:lnTo>
                <a:lnTo>
                  <a:pt x="43200" y="43200"/>
                </a:lnTo>
                <a:lnTo>
                  <a:pt x="43200" y="0"/>
                </a:lnTo>
                <a:close/>
              </a:path>
            </a:pathLst>
          </a:custGeom>
          <a:blipFill dpi="0" rotWithShape="1">
            <a:blip r:embed="rId3"/>
            <a:srcRect/>
            <a:stretch>
              <a:fillRect/>
            </a:stretch>
          </a:blipFill>
          <a:ln w="9524">
            <a:solidFill>
              <a:srgbClr val="000000">
                <a:alpha val="0"/>
              </a:srgbClr>
            </a:solidFill>
            <a:round/>
            <a:headEnd/>
            <a:tailEnd/>
          </a:ln>
        </p:spPr>
        <p:txBody>
          <a:bodyPr/>
          <a:lstStyle/>
          <a:p>
            <a:endParaRPr dirty="0"/>
          </a:p>
        </p:txBody>
      </p:sp>
      <p:sp>
        <p:nvSpPr>
          <p:cNvPr id="1059" name="Shape 1059"/>
          <p:cNvSpPr>
            <a:spLocks noGrp="1" noChangeArrowheads="1"/>
          </p:cNvSpPr>
          <p:nvPr/>
        </p:nvSpPr>
        <p:spPr>
          <a:xfrm>
            <a:off x="142875" y="2657475"/>
            <a:ext cx="904875" cy="2047875"/>
          </a:xfrm>
          <a:custGeom>
            <a:rect l="l" t="t" r="r" b="b"/>
            <a:pathLst>
              <a:path w="43200" h="43200" stroke="0">
                <a:moveTo>
                  <a:pt x="0" y="0"/>
                </a:moveTo>
                <a:lnTo>
                  <a:pt x="0" y="43200"/>
                </a:lnTo>
                <a:lnTo>
                  <a:pt x="43200" y="43200"/>
                </a:lnTo>
                <a:lnTo>
                  <a:pt x="43200" y="0"/>
                </a:lnTo>
                <a:close/>
              </a:path>
            </a:pathLst>
          </a:custGeom>
          <a:blipFill dpi="0" rotWithShape="1">
            <a:blip r:embed="rId4"/>
            <a:srcRect/>
            <a:stretch>
              <a:fillRect/>
            </a:stretch>
          </a:blipFill>
          <a:ln w="9524">
            <a:solidFill>
              <a:srgbClr val="000000">
                <a:alpha val="0"/>
              </a:srgbClr>
            </a:solidFill>
            <a:round/>
            <a:headEnd/>
            <a:tailEnd/>
          </a:ln>
        </p:spPr>
        <p:txBody>
          <a:bodyPr/>
          <a:lstStyle/>
          <a:p>
            <a:endParaRPr dirty="0"/>
          </a:p>
        </p:txBody>
      </p:sp>
      <p:sp>
        <p:nvSpPr>
          <p:cNvPr id="1060" name="Shape 1060"/>
          <p:cNvSpPr>
            <a:spLocks noGrp="1" noChangeArrowheads="1"/>
          </p:cNvSpPr>
          <p:nvPr/>
        </p:nvSpPr>
        <p:spPr>
          <a:xfrm>
            <a:off x="142875" y="2657475"/>
            <a:ext cx="1019175" cy="1819275"/>
          </a:xfrm>
          <a:custGeom>
            <a:rect l="l" t="t" r="r" b="b"/>
            <a:pathLst>
              <a:path w="43200" h="43200" stroke="0">
                <a:moveTo>
                  <a:pt x="0" y="0"/>
                </a:moveTo>
                <a:lnTo>
                  <a:pt x="0" y="43199"/>
                </a:lnTo>
                <a:lnTo>
                  <a:pt x="43200" y="43199"/>
                </a:lnTo>
                <a:lnTo>
                  <a:pt x="43200" y="0"/>
                </a:lnTo>
                <a:close/>
              </a:path>
            </a:pathLst>
          </a:custGeom>
          <a:blipFill dpi="0" rotWithShape="1">
            <a:blip r:embed="rId4"/>
            <a:srcRect/>
            <a:stretch>
              <a:fillRect/>
            </a:stretch>
          </a:blipFill>
          <a:ln w="9524">
            <a:solidFill>
              <a:srgbClr val="000000">
                <a:alpha val="0"/>
              </a:srgbClr>
            </a:solidFill>
            <a:round/>
            <a:headEnd/>
            <a:tailEnd/>
          </a:ln>
        </p:spPr>
        <p:txBody>
          <a:bodyPr/>
          <a:lstStyle/>
          <a:p>
            <a:endParaRPr dirty="0"/>
          </a:p>
        </p:txBody>
      </p:sp>
      <p:sp>
        <p:nvSpPr>
          <p:cNvPr id="1061" name="Shape 1061"/>
          <p:cNvSpPr>
            <a:spLocks noGrp="1" noChangeArrowheads="1"/>
          </p:cNvSpPr>
          <p:nvPr>
            <p:ph type="title"/>
          </p:nvPr>
        </p:nvSpPr>
        <p:spPr>
          <a:xfrm>
            <a:off x="1133475" y="447675"/>
            <a:ext cx="7505700" cy="828675"/>
          </a:xfrm>
        </p:spPr>
        <p:txBody>
          <a:bodyPr lIns="0" tIns="0" rIns="0" bIns="0"/>
          <a:lstStyle/>
          <a:p>
            <a:pPr lvl="0" marL="0" indent="0">
              <a:buNone/>
            </a:pPr>
            <a:r>
              <a:rPr/>
              <a:t>Calibri Font 36 pt</a:t>
            </a:r>
          </a:p>
        </p:txBody>
      </p:sp>
      <p:sp>
        <p:nvSpPr>
          <p:cNvPr id="1062" name="Shape 1062"/>
          <p:cNvSpPr>
            <a:spLocks noGrp="1" noChangeArrowheads="1"/>
          </p:cNvSpPr>
          <p:nvPr>
            <p:ph type="body" idx="1"/>
          </p:nvPr>
        </p:nvSpPr>
        <p:spPr>
          <a:xfrm>
            <a:off x="1133475" y="1514475"/>
            <a:ext cx="7505700" cy="4476750"/>
          </a:xfrm>
        </p:spPr>
        <p:txBody>
          <a:bodyPr lIns="0" tIns="0" rIns="0" bIns="0"/>
          <a:lstStyle/>
          <a:p>
            <a:pPr lvl="0" marL="161925" indent="-161925">
              <a:buChar char="•"/>
            </a:pPr>
            <a:r>
              <a:rPr/>
              <a:t>32 pt</a:t>
            </a:r>
          </a:p>
          <a:p>
            <a:pPr lvl="0" marL="161925" indent="-161925">
              <a:buChar char="•"/>
            </a:pPr>
            <a:r>
              <a:rPr/>
              <a:t>28 pt</a:t>
            </a:r>
          </a:p>
          <a:p>
            <a:pPr lvl="0" marL="161925" indent="-161925">
              <a:buChar char="•"/>
            </a:pPr>
            <a:r>
              <a:rPr/>
              <a:t>24 pt</a:t>
            </a:r>
          </a:p>
          <a:p>
            <a:pPr lvl="0" marL="161925" indent="-161925">
              <a:buChar char="•"/>
            </a:pPr>
            <a:r>
              <a:rPr/>
              <a:t>20 pt</a:t>
            </a:r>
          </a:p>
          <a:p>
            <a:pPr lvl="0" marL="161925" indent="-161925">
              <a:buChar char="•"/>
            </a:pPr>
            <a:r>
              <a:rPr/>
              <a:t>20 pt</a:t>
            </a:r>
          </a:p>
        </p:txBody>
      </p:sp>
      <p:sp>
        <p:nvSpPr>
          <p:cNvPr id="1063" name="Shape 1063"/>
          <p:cNvSpPr>
            <a:spLocks noGrp="1" noChangeArrowheads="1"/>
          </p:cNvSpPr>
          <p:nvPr>
            <p:ph type="dt" idx="2"/>
          </p:nvPr>
        </p:nvSpPr>
        <p:spPr>
          <a:xfrm>
            <a:off x="447675" y="6334125"/>
            <a:ext cx="2124075" cy="361950"/>
          </a:xfrm>
        </p:spPr>
        <p:txBody>
          <a:bodyPr lIns="0" tIns="0" rIns="0" bIns="0"/>
          <a:lstStyle/>
          <a:p>
            <a:pPr lvl="0" marL="0" indent="0">
              <a:buNone/>
            </a:pPr>
            <a:r>
              <a:rPr sz="1200">
                <a:solidFill>
                  <a:srgbClr val="898989"/>
                </a:solidFill>
                <a:latin typeface="Calibri"/>
              </a:rPr>
              <a:t>*</a:t>
            </a:r>
          </a:p>
        </p:txBody>
      </p:sp>
      <p:sp>
        <p:nvSpPr>
          <p:cNvPr id="1064" name="Shape 1064"/>
          <p:cNvSpPr>
            <a:spLocks noGrp="1" noChangeArrowheads="1"/>
          </p:cNvSpPr>
          <p:nvPr>
            <p:ph type="ftr" idx="3"/>
          </p:nvPr>
        </p:nvSpPr>
        <p:spPr>
          <a:xfrm>
            <a:off x="3105150" y="6334125"/>
            <a:ext cx="2876550" cy="361950"/>
          </a:xfrm>
        </p:spPr>
        <p:txBody>
          <a:bodyPr lIns="0" tIns="0" rIns="0" bIns="0"/>
          <a:lstStyle/>
          <a:p>
            <a:pPr lvl="0" marL="0" indent="0" algn="ctr">
              <a:buNone/>
            </a:pPr>
            <a:r>
              <a:rPr sz="1200">
                <a:solidFill>
                  <a:srgbClr val="898989"/>
                </a:solidFill>
                <a:latin typeface="Calibri"/>
              </a:rPr>
              <a:t>IEEE-ISTO Confidential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showMasterSp="0" preserve="1">
  <p:cSld>
    <p:bg>
      <p:bgPr>
        <a:solidFill>
          <a:schemeClr val="dk2"/>
        </a:solidFill>
      </p:bgPr>
    </p:bg>
    <p:spTree>
      <p:nvGrpSpPr>
        <p:cNvPr id="1" name=""/>
        <p:cNvGrpSpPr/>
        <p:nvPr/>
      </p:nvGrpSpPr>
      <p:grpSpPr>
        <a:xfrm>
          <a:off x="0" y="0"/>
          <a:ext cx="0" cy="0"/>
          <a:chOff x="0" y="0"/>
          <a:chExt cx="0" cy="0"/>
        </a:xfrm>
      </p:grpSpPr>
      <p:sp>
        <p:nvSpPr>
          <p:cNvPr id="1065" name="Shape 1065"/>
          <p:cNvSpPr>
            <a:spLocks noGrp="1" noChangeArrowheads="1"/>
          </p:cNvSpPr>
          <p:nvPr/>
        </p:nvSpPr>
        <p:spPr>
          <a:xfrm>
            <a:off x="219075" y="1285875"/>
            <a:ext cx="8648700" cy="9525"/>
          </a:xfrm>
          <a:prstGeom prst="line">
            <a:avLst/>
          </a:prstGeom>
          <a:solidFill>
            <a:srgbClr val="ffffff"/>
          </a:solidFill>
          <a:ln w="2520">
            <a:solidFill>
              <a:srgbClr val="4a7ebb"/>
            </a:solidFill>
            <a:round/>
            <a:headEnd/>
            <a:tailEnd/>
          </a:ln>
        </p:spPr>
        <p:txBody>
          <a:bodyPr/>
          <a:lstStyle/>
          <a:p>
            <a:endParaRPr dirty="0"/>
          </a:p>
        </p:txBody>
      </p:sp>
      <p:sp>
        <p:nvSpPr>
          <p:cNvPr id="1066" name="Shape 1066"/>
          <p:cNvSpPr>
            <a:spLocks noGrp="1" noChangeArrowheads="1"/>
          </p:cNvSpPr>
          <p:nvPr/>
        </p:nvSpPr>
        <p:spPr>
          <a:xfrm>
            <a:off x="314325" y="1333500"/>
            <a:ext cx="8467725" cy="28575"/>
          </a:xfrm>
        </p:spPr>
        <p:txBody>
          <a:bodyPr/>
          <a:lstStyle/>
          <a:p>
            <a:endParaRPr dirty="0"/>
          </a:p>
        </p:txBody>
      </p:sp>
      <p:sp>
        <p:nvSpPr>
          <p:cNvPr id="1067" name="Shape 1067"/>
          <p:cNvSpPr>
            <a:spLocks noGrp="1" noChangeArrowheads="1"/>
          </p:cNvSpPr>
          <p:nvPr/>
        </p:nvSpPr>
        <p:spPr>
          <a:xfrm>
            <a:off x="219075" y="6153150"/>
            <a:ext cx="8648700" cy="9524"/>
          </a:xfrm>
          <a:prstGeom prst="line">
            <a:avLst/>
          </a:prstGeom>
          <a:solidFill>
            <a:srgbClr val="ffffff"/>
          </a:solidFill>
          <a:ln w="2520">
            <a:solidFill>
              <a:srgbClr val="4a7ebb"/>
            </a:solidFill>
            <a:round/>
            <a:headEnd/>
            <a:tailEnd/>
          </a:ln>
        </p:spPr>
        <p:txBody>
          <a:bodyPr/>
          <a:lstStyle/>
          <a:p>
            <a:endParaRPr dirty="0"/>
          </a:p>
        </p:txBody>
      </p:sp>
      <p:sp>
        <p:nvSpPr>
          <p:cNvPr id="1068" name="Shape 1068"/>
          <p:cNvSpPr>
            <a:spLocks noGrp="1" noChangeArrowheads="1"/>
          </p:cNvSpPr>
          <p:nvPr/>
        </p:nvSpPr>
        <p:spPr>
          <a:xfrm>
            <a:off x="314325" y="6200775"/>
            <a:ext cx="8467725" cy="28575"/>
          </a:xfrm>
        </p:spPr>
        <p:txBody>
          <a:bodyPr/>
          <a:lstStyle/>
          <a:p>
            <a:endParaRPr dirty="0"/>
          </a:p>
        </p:txBody>
      </p:sp>
      <p:sp>
        <p:nvSpPr>
          <p:cNvPr id="1069" name="Shape 1069"/>
          <p:cNvSpPr>
            <a:spLocks noGrp="1" noChangeArrowheads="1"/>
          </p:cNvSpPr>
          <p:nvPr/>
        </p:nvSpPr>
        <p:spPr>
          <a:xfrm>
            <a:off x="7277100" y="6381750"/>
            <a:ext cx="1362074" cy="266700"/>
          </a:xfrm>
          <a:custGeom>
            <a:rect l="l" t="t" r="r" b="b"/>
            <a:pathLst>
              <a:path w="43200" h="43200" stroke="0">
                <a:moveTo>
                  <a:pt x="0" y="0"/>
                </a:moveTo>
                <a:lnTo>
                  <a:pt x="0" y="43200"/>
                </a:lnTo>
                <a:lnTo>
                  <a:pt x="43200" y="43200"/>
                </a:lnTo>
                <a:lnTo>
                  <a:pt x="43200" y="0"/>
                </a:lnTo>
                <a:close/>
              </a:path>
            </a:pathLst>
          </a:custGeom>
          <a:blipFill dpi="0" rotWithShape="1">
            <a:blip r:embed="rId2"/>
            <a:srcRect/>
            <a:stretch>
              <a:fillRect/>
            </a:stretch>
          </a:blipFill>
          <a:ln w="9524">
            <a:solidFill>
              <a:srgbClr val="000000">
                <a:alpha val="0"/>
              </a:srgbClr>
            </a:solidFill>
            <a:round/>
            <a:headEnd/>
            <a:tailEnd/>
          </a:ln>
        </p:spPr>
        <p:txBody>
          <a:bodyPr/>
          <a:lstStyle/>
          <a:p>
            <a:endParaRPr dirty="0"/>
          </a:p>
        </p:txBody>
      </p:sp>
      <p:sp>
        <p:nvSpPr>
          <p:cNvPr id="1070" name="Shape 1070"/>
          <p:cNvSpPr>
            <a:spLocks noGrp="1" noChangeArrowheads="1"/>
          </p:cNvSpPr>
          <p:nvPr/>
        </p:nvSpPr>
        <p:spPr>
          <a:xfrm>
            <a:off x="0" y="0"/>
            <a:ext cx="981075" cy="1209675"/>
          </a:xfrm>
          <a:custGeom>
            <a:rect l="l" t="t" r="r" b="b"/>
            <a:pathLst>
              <a:path w="43200" h="43200" stroke="0">
                <a:moveTo>
                  <a:pt x="0" y="0"/>
                </a:moveTo>
                <a:lnTo>
                  <a:pt x="0" y="43200"/>
                </a:lnTo>
                <a:lnTo>
                  <a:pt x="43200" y="43200"/>
                </a:lnTo>
                <a:lnTo>
                  <a:pt x="43200" y="0"/>
                </a:lnTo>
                <a:close/>
              </a:path>
            </a:pathLst>
          </a:custGeom>
          <a:blipFill dpi="0" rotWithShape="1">
            <a:blip r:embed="rId3"/>
            <a:srcRect/>
            <a:stretch>
              <a:fillRect/>
            </a:stretch>
          </a:blipFill>
          <a:ln w="9524">
            <a:solidFill>
              <a:srgbClr val="000000">
                <a:alpha val="0"/>
              </a:srgbClr>
            </a:solidFill>
            <a:round/>
            <a:headEnd/>
            <a:tailEnd/>
          </a:ln>
        </p:spPr>
        <p:txBody>
          <a:bodyPr/>
          <a:lstStyle/>
          <a:p>
            <a:endParaRPr dirty="0"/>
          </a:p>
        </p:txBody>
      </p:sp>
      <p:sp>
        <p:nvSpPr>
          <p:cNvPr id="1071" name="Shape 1071"/>
          <p:cNvSpPr>
            <a:spLocks noGrp="1" noChangeArrowheads="1"/>
          </p:cNvSpPr>
          <p:nvPr/>
        </p:nvSpPr>
        <p:spPr>
          <a:xfrm>
            <a:off x="142875" y="2657475"/>
            <a:ext cx="904875" cy="2047875"/>
          </a:xfrm>
          <a:custGeom>
            <a:rect l="l" t="t" r="r" b="b"/>
            <a:pathLst>
              <a:path w="43200" h="43200" stroke="0">
                <a:moveTo>
                  <a:pt x="0" y="0"/>
                </a:moveTo>
                <a:lnTo>
                  <a:pt x="0" y="43200"/>
                </a:lnTo>
                <a:lnTo>
                  <a:pt x="43200" y="43200"/>
                </a:lnTo>
                <a:lnTo>
                  <a:pt x="43200" y="0"/>
                </a:lnTo>
                <a:close/>
              </a:path>
            </a:pathLst>
          </a:custGeom>
          <a:blipFill dpi="0" rotWithShape="1">
            <a:blip r:embed="rId4"/>
            <a:srcRect/>
            <a:stretch>
              <a:fillRect/>
            </a:stretch>
          </a:blipFill>
          <a:ln w="9524">
            <a:solidFill>
              <a:srgbClr val="000000">
                <a:alpha val="0"/>
              </a:srgbClr>
            </a:solidFill>
            <a:round/>
            <a:headEnd/>
            <a:tailEnd/>
          </a:ln>
        </p:spPr>
        <p:txBody>
          <a:bodyPr/>
          <a:lstStyle/>
          <a:p>
            <a:endParaRPr dirty="0"/>
          </a:p>
        </p:txBody>
      </p:sp>
      <p:sp>
        <p:nvSpPr>
          <p:cNvPr id="1072" name="Shape 1072"/>
          <p:cNvSpPr>
            <a:spLocks noGrp="1" noChangeArrowheads="1"/>
          </p:cNvSpPr>
          <p:nvPr/>
        </p:nvSpPr>
        <p:spPr>
          <a:xfrm>
            <a:off x="142875" y="2657475"/>
            <a:ext cx="1019175" cy="1819275"/>
          </a:xfrm>
          <a:custGeom>
            <a:rect l="l" t="t" r="r" b="b"/>
            <a:pathLst>
              <a:path w="43200" h="43200" stroke="0">
                <a:moveTo>
                  <a:pt x="0" y="0"/>
                </a:moveTo>
                <a:lnTo>
                  <a:pt x="0" y="43199"/>
                </a:lnTo>
                <a:lnTo>
                  <a:pt x="43200" y="43199"/>
                </a:lnTo>
                <a:lnTo>
                  <a:pt x="43200" y="0"/>
                </a:lnTo>
                <a:close/>
              </a:path>
            </a:pathLst>
          </a:custGeom>
          <a:blipFill dpi="0" rotWithShape="1">
            <a:blip r:embed="rId4"/>
            <a:srcRect/>
            <a:stretch>
              <a:fillRect/>
            </a:stretch>
          </a:blipFill>
          <a:ln w="9524">
            <a:solidFill>
              <a:srgbClr val="000000">
                <a:alpha val="0"/>
              </a:srgbClr>
            </a:solidFill>
            <a:round/>
            <a:headEnd/>
            <a:tailEnd/>
          </a:ln>
        </p:spPr>
        <p:txBody>
          <a:bodyPr/>
          <a:lstStyle/>
          <a:p>
            <a:endParaRPr dirty="0"/>
          </a:p>
        </p:txBody>
      </p:sp>
      <p:sp>
        <p:nvSpPr>
          <p:cNvPr id="1073" name="Shape 1073"/>
          <p:cNvSpPr>
            <a:spLocks noGrp="1" noChangeArrowheads="1"/>
          </p:cNvSpPr>
          <p:nvPr>
            <p:ph type="title"/>
          </p:nvPr>
        </p:nvSpPr>
        <p:spPr>
          <a:xfrm>
            <a:off x="1133475" y="447675"/>
            <a:ext cx="7505700" cy="828675"/>
          </a:xfrm>
        </p:spPr>
        <p:txBody>
          <a:bodyPr lIns="0" tIns="0" rIns="0" bIns="0"/>
          <a:lstStyle/>
          <a:p>
            <a:pPr lvl="0" marL="0" indent="0">
              <a:buNone/>
            </a:pPr>
            <a:r>
              <a:rPr/>
              <a:t>Calibri Font 36 pt</a:t>
            </a:r>
          </a:p>
        </p:txBody>
      </p:sp>
      <p:sp>
        <p:nvSpPr>
          <p:cNvPr id="1074" name="Shape 1074"/>
          <p:cNvSpPr>
            <a:spLocks noGrp="1" noChangeArrowheads="1"/>
          </p:cNvSpPr>
          <p:nvPr>
            <p:ph type="body" idx="1"/>
          </p:nvPr>
        </p:nvSpPr>
        <p:spPr>
          <a:xfrm>
            <a:off x="1133475" y="1514475"/>
            <a:ext cx="7505700" cy="4476750"/>
          </a:xfrm>
        </p:spPr>
        <p:txBody>
          <a:bodyPr lIns="0" tIns="0" rIns="0" bIns="0"/>
          <a:lstStyle/>
          <a:p>
            <a:pPr lvl="0" marL="161925" indent="-161925">
              <a:buChar char="•"/>
            </a:pPr>
            <a:r>
              <a:rPr/>
              <a:t>32 pt</a:t>
            </a:r>
          </a:p>
          <a:p>
            <a:pPr lvl="0" marL="161925" indent="-161925">
              <a:buChar char="•"/>
            </a:pPr>
            <a:r>
              <a:rPr/>
              <a:t>28 pt</a:t>
            </a:r>
          </a:p>
          <a:p>
            <a:pPr lvl="0" marL="161925" indent="-161925">
              <a:buChar char="•"/>
            </a:pPr>
            <a:r>
              <a:rPr/>
              <a:t>24 pt</a:t>
            </a:r>
          </a:p>
          <a:p>
            <a:pPr lvl="0" marL="161925" indent="-161925">
              <a:buChar char="•"/>
            </a:pPr>
            <a:r>
              <a:rPr/>
              <a:t>20 pt</a:t>
            </a:r>
          </a:p>
          <a:p>
            <a:pPr lvl="0" marL="161925" indent="-161925">
              <a:buChar char="•"/>
            </a:pPr>
            <a:r>
              <a:rPr/>
              <a:t>20 pt</a:t>
            </a:r>
          </a:p>
        </p:txBody>
      </p:sp>
      <p:sp>
        <p:nvSpPr>
          <p:cNvPr id="1075" name="Shape 1075"/>
          <p:cNvSpPr>
            <a:spLocks noGrp="1" noChangeArrowheads="1"/>
          </p:cNvSpPr>
          <p:nvPr>
            <p:ph type="dt" idx="2"/>
          </p:nvPr>
        </p:nvSpPr>
        <p:spPr>
          <a:xfrm>
            <a:off x="447675" y="6334125"/>
            <a:ext cx="2124075" cy="361950"/>
          </a:xfrm>
        </p:spPr>
        <p:txBody>
          <a:bodyPr lIns="0" tIns="0" rIns="0" bIns="0"/>
          <a:lstStyle/>
          <a:p>
            <a:pPr lvl="0" marL="0" indent="0">
              <a:buNone/>
            </a:pPr>
            <a:r>
              <a:rPr sz="1200">
                <a:solidFill>
                  <a:srgbClr val="898989"/>
                </a:solidFill>
                <a:latin typeface="Calibri"/>
              </a:rPr>
              <a:t>*</a:t>
            </a:r>
          </a:p>
        </p:txBody>
      </p:sp>
      <p:sp>
        <p:nvSpPr>
          <p:cNvPr id="1076" name="Shape 1076"/>
          <p:cNvSpPr>
            <a:spLocks noGrp="1" noChangeArrowheads="1"/>
          </p:cNvSpPr>
          <p:nvPr>
            <p:ph type="ftr" idx="3"/>
          </p:nvPr>
        </p:nvSpPr>
        <p:spPr>
          <a:xfrm>
            <a:off x="3105150" y="6334125"/>
            <a:ext cx="2876550" cy="361950"/>
          </a:xfrm>
        </p:spPr>
        <p:txBody>
          <a:bodyPr lIns="0" tIns="0" rIns="0" bIns="0"/>
          <a:lstStyle/>
          <a:p>
            <a:pPr lvl="0" marL="0" indent="0" algn="ctr">
              <a:buNone/>
            </a:pPr>
            <a:r>
              <a:rPr sz="1200">
                <a:solidFill>
                  <a:srgbClr val="898989"/>
                </a:solidFill>
                <a:latin typeface="Calibri"/>
              </a:rPr>
              <a:t>IEEE-ISTO Confidential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showMasterSp="0" preserve="1">
  <p:cSld>
    <p:bg>
      <p:bgPr>
        <a:solidFill>
          <a:schemeClr val="dk2"/>
        </a:solidFill>
      </p:bgPr>
    </p:bg>
    <p:spTree>
      <p:nvGrpSpPr>
        <p:cNvPr id="1" name=""/>
        <p:cNvGrpSpPr/>
        <p:nvPr/>
      </p:nvGrpSpPr>
      <p:grpSpPr>
        <a:xfrm>
          <a:off x="0" y="0"/>
          <a:ext cx="0" cy="0"/>
          <a:chOff x="0" y="0"/>
          <a:chExt cx="0" cy="0"/>
        </a:xfrm>
      </p:grpSpPr>
      <p:sp>
        <p:nvSpPr>
          <p:cNvPr id="1077" name="Shape 1077"/>
          <p:cNvSpPr>
            <a:spLocks noGrp="1" noChangeArrowheads="1"/>
          </p:cNvSpPr>
          <p:nvPr/>
        </p:nvSpPr>
        <p:spPr>
          <a:xfrm>
            <a:off x="219075" y="1285875"/>
            <a:ext cx="8648700" cy="9525"/>
          </a:xfrm>
          <a:prstGeom prst="line">
            <a:avLst/>
          </a:prstGeom>
          <a:solidFill>
            <a:srgbClr val="ffffff"/>
          </a:solidFill>
          <a:ln w="2520">
            <a:solidFill>
              <a:srgbClr val="4a7ebb"/>
            </a:solidFill>
            <a:round/>
            <a:headEnd/>
            <a:tailEnd/>
          </a:ln>
        </p:spPr>
        <p:txBody>
          <a:bodyPr/>
          <a:lstStyle/>
          <a:p>
            <a:endParaRPr dirty="0"/>
          </a:p>
        </p:txBody>
      </p:sp>
      <p:sp>
        <p:nvSpPr>
          <p:cNvPr id="1078" name="Shape 1078"/>
          <p:cNvSpPr>
            <a:spLocks noGrp="1" noChangeArrowheads="1"/>
          </p:cNvSpPr>
          <p:nvPr/>
        </p:nvSpPr>
        <p:spPr>
          <a:xfrm>
            <a:off x="314325" y="1333500"/>
            <a:ext cx="8467725" cy="28575"/>
          </a:xfrm>
        </p:spPr>
        <p:txBody>
          <a:bodyPr/>
          <a:lstStyle/>
          <a:p>
            <a:endParaRPr dirty="0"/>
          </a:p>
        </p:txBody>
      </p:sp>
      <p:sp>
        <p:nvSpPr>
          <p:cNvPr id="1079" name="Shape 1079"/>
          <p:cNvSpPr>
            <a:spLocks noGrp="1" noChangeArrowheads="1"/>
          </p:cNvSpPr>
          <p:nvPr/>
        </p:nvSpPr>
        <p:spPr>
          <a:xfrm>
            <a:off x="219075" y="6153150"/>
            <a:ext cx="8648700" cy="9524"/>
          </a:xfrm>
          <a:prstGeom prst="line">
            <a:avLst/>
          </a:prstGeom>
          <a:solidFill>
            <a:srgbClr val="ffffff"/>
          </a:solidFill>
          <a:ln w="2520">
            <a:solidFill>
              <a:srgbClr val="4a7ebb"/>
            </a:solidFill>
            <a:round/>
            <a:headEnd/>
            <a:tailEnd/>
          </a:ln>
        </p:spPr>
        <p:txBody>
          <a:bodyPr/>
          <a:lstStyle/>
          <a:p>
            <a:endParaRPr dirty="0"/>
          </a:p>
        </p:txBody>
      </p:sp>
      <p:sp>
        <p:nvSpPr>
          <p:cNvPr id="1080" name="Shape 1080"/>
          <p:cNvSpPr>
            <a:spLocks noGrp="1" noChangeArrowheads="1"/>
          </p:cNvSpPr>
          <p:nvPr/>
        </p:nvSpPr>
        <p:spPr>
          <a:xfrm>
            <a:off x="314325" y="6200775"/>
            <a:ext cx="8467725" cy="28575"/>
          </a:xfrm>
        </p:spPr>
        <p:txBody>
          <a:bodyPr/>
          <a:lstStyle/>
          <a:p>
            <a:endParaRPr dirty="0"/>
          </a:p>
        </p:txBody>
      </p:sp>
      <p:sp>
        <p:nvSpPr>
          <p:cNvPr id="1081" name="Shape 1081"/>
          <p:cNvSpPr>
            <a:spLocks noGrp="1" noChangeArrowheads="1"/>
          </p:cNvSpPr>
          <p:nvPr/>
        </p:nvSpPr>
        <p:spPr>
          <a:xfrm>
            <a:off x="7277100" y="6381750"/>
            <a:ext cx="1362074" cy="266700"/>
          </a:xfrm>
          <a:custGeom>
            <a:rect l="l" t="t" r="r" b="b"/>
            <a:pathLst>
              <a:path w="43200" h="43200" stroke="0">
                <a:moveTo>
                  <a:pt x="0" y="0"/>
                </a:moveTo>
                <a:lnTo>
                  <a:pt x="0" y="43200"/>
                </a:lnTo>
                <a:lnTo>
                  <a:pt x="43200" y="43200"/>
                </a:lnTo>
                <a:lnTo>
                  <a:pt x="43200" y="0"/>
                </a:lnTo>
                <a:close/>
              </a:path>
            </a:pathLst>
          </a:custGeom>
          <a:blipFill dpi="0" rotWithShape="1">
            <a:blip r:embed="rId2"/>
            <a:srcRect/>
            <a:stretch>
              <a:fillRect/>
            </a:stretch>
          </a:blipFill>
          <a:ln w="9524">
            <a:solidFill>
              <a:srgbClr val="000000">
                <a:alpha val="0"/>
              </a:srgbClr>
            </a:solidFill>
            <a:round/>
            <a:headEnd/>
            <a:tailEnd/>
          </a:ln>
        </p:spPr>
        <p:txBody>
          <a:bodyPr/>
          <a:lstStyle/>
          <a:p>
            <a:endParaRPr dirty="0"/>
          </a:p>
        </p:txBody>
      </p:sp>
      <p:sp>
        <p:nvSpPr>
          <p:cNvPr id="1082" name="Shape 1082"/>
          <p:cNvSpPr>
            <a:spLocks noGrp="1" noChangeArrowheads="1"/>
          </p:cNvSpPr>
          <p:nvPr/>
        </p:nvSpPr>
        <p:spPr>
          <a:xfrm>
            <a:off x="0" y="0"/>
            <a:ext cx="981075" cy="1209675"/>
          </a:xfrm>
          <a:custGeom>
            <a:rect l="l" t="t" r="r" b="b"/>
            <a:pathLst>
              <a:path w="43200" h="43200" stroke="0">
                <a:moveTo>
                  <a:pt x="0" y="0"/>
                </a:moveTo>
                <a:lnTo>
                  <a:pt x="0" y="43200"/>
                </a:lnTo>
                <a:lnTo>
                  <a:pt x="43200" y="43200"/>
                </a:lnTo>
                <a:lnTo>
                  <a:pt x="43200" y="0"/>
                </a:lnTo>
                <a:close/>
              </a:path>
            </a:pathLst>
          </a:custGeom>
          <a:blipFill dpi="0" rotWithShape="1">
            <a:blip r:embed="rId3"/>
            <a:srcRect/>
            <a:stretch>
              <a:fillRect/>
            </a:stretch>
          </a:blipFill>
          <a:ln w="9524">
            <a:solidFill>
              <a:srgbClr val="000000">
                <a:alpha val="0"/>
              </a:srgbClr>
            </a:solidFill>
            <a:round/>
            <a:headEnd/>
            <a:tailEnd/>
          </a:ln>
        </p:spPr>
        <p:txBody>
          <a:bodyPr/>
          <a:lstStyle/>
          <a:p>
            <a:endParaRPr dirty="0"/>
          </a:p>
        </p:txBody>
      </p:sp>
      <p:sp>
        <p:nvSpPr>
          <p:cNvPr id="1083" name="Shape 1083"/>
          <p:cNvSpPr>
            <a:spLocks noGrp="1" noChangeArrowheads="1"/>
          </p:cNvSpPr>
          <p:nvPr/>
        </p:nvSpPr>
        <p:spPr>
          <a:xfrm>
            <a:off x="142875" y="2657475"/>
            <a:ext cx="904875" cy="2047875"/>
          </a:xfrm>
          <a:custGeom>
            <a:rect l="l" t="t" r="r" b="b"/>
            <a:pathLst>
              <a:path w="43200" h="43200" stroke="0">
                <a:moveTo>
                  <a:pt x="0" y="0"/>
                </a:moveTo>
                <a:lnTo>
                  <a:pt x="0" y="43200"/>
                </a:lnTo>
                <a:lnTo>
                  <a:pt x="43200" y="43200"/>
                </a:lnTo>
                <a:lnTo>
                  <a:pt x="43200" y="0"/>
                </a:lnTo>
                <a:close/>
              </a:path>
            </a:pathLst>
          </a:custGeom>
          <a:blipFill dpi="0" rotWithShape="1">
            <a:blip r:embed="rId4"/>
            <a:srcRect/>
            <a:stretch>
              <a:fillRect/>
            </a:stretch>
          </a:blipFill>
          <a:ln w="9524">
            <a:solidFill>
              <a:srgbClr val="000000">
                <a:alpha val="0"/>
              </a:srgbClr>
            </a:solidFill>
            <a:round/>
            <a:headEnd/>
            <a:tailEnd/>
          </a:ln>
        </p:spPr>
        <p:txBody>
          <a:bodyPr/>
          <a:lstStyle/>
          <a:p>
            <a:endParaRPr dirty="0"/>
          </a:p>
        </p:txBody>
      </p:sp>
      <p:sp>
        <p:nvSpPr>
          <p:cNvPr id="1084" name="Shape 1084"/>
          <p:cNvSpPr>
            <a:spLocks noGrp="1" noChangeArrowheads="1"/>
          </p:cNvSpPr>
          <p:nvPr/>
        </p:nvSpPr>
        <p:spPr>
          <a:xfrm>
            <a:off x="142875" y="2657475"/>
            <a:ext cx="1019175" cy="1819275"/>
          </a:xfrm>
          <a:custGeom>
            <a:rect l="l" t="t" r="r" b="b"/>
            <a:pathLst>
              <a:path w="43200" h="43200" stroke="0">
                <a:moveTo>
                  <a:pt x="0" y="0"/>
                </a:moveTo>
                <a:lnTo>
                  <a:pt x="0" y="43199"/>
                </a:lnTo>
                <a:lnTo>
                  <a:pt x="43200" y="43199"/>
                </a:lnTo>
                <a:lnTo>
                  <a:pt x="43200" y="0"/>
                </a:lnTo>
                <a:close/>
              </a:path>
            </a:pathLst>
          </a:custGeom>
          <a:blipFill dpi="0" rotWithShape="1">
            <a:blip r:embed="rId4"/>
            <a:srcRect/>
            <a:stretch>
              <a:fillRect/>
            </a:stretch>
          </a:blipFill>
          <a:ln w="9524">
            <a:solidFill>
              <a:srgbClr val="000000">
                <a:alpha val="0"/>
              </a:srgbClr>
            </a:solidFill>
            <a:round/>
            <a:headEnd/>
            <a:tailEnd/>
          </a:ln>
        </p:spPr>
        <p:txBody>
          <a:bodyPr/>
          <a:lstStyle/>
          <a:p>
            <a:endParaRPr dirty="0"/>
          </a:p>
        </p:txBody>
      </p:sp>
      <p:sp>
        <p:nvSpPr>
          <p:cNvPr id="1085" name="Shape 1085"/>
          <p:cNvSpPr>
            <a:spLocks noGrp="1" noChangeArrowheads="1"/>
          </p:cNvSpPr>
          <p:nvPr>
            <p:ph type="title"/>
          </p:nvPr>
        </p:nvSpPr>
        <p:spPr>
          <a:xfrm>
            <a:off x="1133475" y="447675"/>
            <a:ext cx="7505700" cy="828675"/>
          </a:xfrm>
        </p:spPr>
        <p:txBody>
          <a:bodyPr lIns="0" tIns="0" rIns="0" bIns="0"/>
          <a:lstStyle/>
          <a:p>
            <a:pPr lvl="0" marL="0" indent="0">
              <a:buNone/>
            </a:pPr>
            <a:r>
              <a:rPr/>
              <a:t>Calibri Font 36 pt</a:t>
            </a:r>
          </a:p>
        </p:txBody>
      </p:sp>
      <p:sp>
        <p:nvSpPr>
          <p:cNvPr id="1086" name="Shape 1086"/>
          <p:cNvSpPr>
            <a:spLocks noGrp="1" noChangeArrowheads="1"/>
          </p:cNvSpPr>
          <p:nvPr>
            <p:ph type="body" idx="1"/>
          </p:nvPr>
        </p:nvSpPr>
        <p:spPr>
          <a:xfrm>
            <a:off x="1133475" y="1514475"/>
            <a:ext cx="7505700" cy="4476750"/>
          </a:xfrm>
        </p:spPr>
        <p:txBody>
          <a:bodyPr lIns="0" tIns="0" rIns="0" bIns="0"/>
          <a:lstStyle/>
          <a:p>
            <a:pPr lvl="0" marL="161925" indent="-161925">
              <a:buChar char="•"/>
            </a:pPr>
            <a:r>
              <a:rPr/>
              <a:t>32 pt</a:t>
            </a:r>
          </a:p>
          <a:p>
            <a:pPr lvl="0" marL="161925" indent="-161925">
              <a:buChar char="•"/>
            </a:pPr>
            <a:r>
              <a:rPr/>
              <a:t>28 pt</a:t>
            </a:r>
          </a:p>
          <a:p>
            <a:pPr lvl="0" marL="161925" indent="-161925">
              <a:buChar char="•"/>
            </a:pPr>
            <a:r>
              <a:rPr/>
              <a:t>24 pt</a:t>
            </a:r>
          </a:p>
          <a:p>
            <a:pPr lvl="0" marL="161925" indent="-161925">
              <a:buChar char="•"/>
            </a:pPr>
            <a:r>
              <a:rPr/>
              <a:t>20 pt</a:t>
            </a:r>
          </a:p>
          <a:p>
            <a:pPr lvl="0" marL="161925" indent="-161925">
              <a:buChar char="•"/>
            </a:pPr>
            <a:r>
              <a:rPr/>
              <a:t>20 pt</a:t>
            </a:r>
          </a:p>
        </p:txBody>
      </p:sp>
      <p:sp>
        <p:nvSpPr>
          <p:cNvPr id="1087" name="Shape 1087"/>
          <p:cNvSpPr>
            <a:spLocks noGrp="1" noChangeArrowheads="1"/>
          </p:cNvSpPr>
          <p:nvPr>
            <p:ph type="dt" idx="2"/>
          </p:nvPr>
        </p:nvSpPr>
        <p:spPr>
          <a:xfrm>
            <a:off x="447675" y="6334125"/>
            <a:ext cx="2124075" cy="361950"/>
          </a:xfrm>
        </p:spPr>
        <p:txBody>
          <a:bodyPr lIns="0" tIns="0" rIns="0" bIns="0"/>
          <a:lstStyle/>
          <a:p>
            <a:pPr lvl="0" marL="0" indent="0">
              <a:buNone/>
            </a:pPr>
            <a:r>
              <a:rPr sz="1200">
                <a:solidFill>
                  <a:srgbClr val="898989"/>
                </a:solidFill>
                <a:latin typeface="Calibri"/>
              </a:rPr>
              <a:t>*</a:t>
            </a:r>
          </a:p>
        </p:txBody>
      </p:sp>
      <p:sp>
        <p:nvSpPr>
          <p:cNvPr id="1088" name="Shape 1088"/>
          <p:cNvSpPr>
            <a:spLocks noGrp="1" noChangeArrowheads="1"/>
          </p:cNvSpPr>
          <p:nvPr>
            <p:ph type="ftr" idx="3"/>
          </p:nvPr>
        </p:nvSpPr>
        <p:spPr>
          <a:xfrm>
            <a:off x="3105150" y="6334125"/>
            <a:ext cx="2876550" cy="361950"/>
          </a:xfrm>
        </p:spPr>
        <p:txBody>
          <a:bodyPr lIns="0" tIns="0" rIns="0" bIns="0"/>
          <a:lstStyle/>
          <a:p>
            <a:pPr lvl="0" marL="0" indent="0" algn="ctr">
              <a:buNone/>
            </a:pPr>
            <a:r>
              <a:rPr sz="1200">
                <a:solidFill>
                  <a:srgbClr val="898989"/>
                </a:solidFill>
                <a:latin typeface="Calibri"/>
              </a:rPr>
              <a:t>IEEE-ISTO Confidential</a:t>
            </a:r>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0.jpg"/><Relationship Id="rId11" Type="http://schemas.openxmlformats.org/officeDocument/2006/relationships/image" Target="../media/image1.jpg"/><Relationship Id="rId12"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2"/>
        </a:solidFill>
      </p:bgPr>
    </p:bg>
    <p:spTree>
      <p:nvGrpSpPr>
        <p:cNvPr id="1" name=""/>
        <p:cNvGrpSpPr/>
        <p:nvPr/>
      </p:nvGrpSpPr>
      <p:grpSpPr>
        <a:xfrm>
          <a:off x="0" y="0"/>
          <a:ext cx="0" cy="0"/>
          <a:chOff x="0" y="0"/>
          <a:chExt cx="0" cy="0"/>
        </a:xfrm>
      </p:grpSpPr>
      <p:sp>
        <p:nvSpPr>
          <p:cNvPr id="1000" name="Shape 1000"/>
          <p:cNvSpPr>
            <a:spLocks noGrp="1" noChangeArrowheads="1"/>
          </p:cNvSpPr>
          <p:nvPr/>
        </p:nvSpPr>
        <p:spPr>
          <a:xfrm>
            <a:off x="219075" y="1285875"/>
            <a:ext cx="8648700" cy="9525"/>
          </a:xfrm>
          <a:prstGeom prst="line">
            <a:avLst/>
          </a:prstGeom>
          <a:solidFill>
            <a:srgbClr val="ffffff"/>
          </a:solidFill>
          <a:ln w="2520">
            <a:solidFill>
              <a:srgbClr val="4a7ebb"/>
            </a:solidFill>
            <a:round/>
            <a:headEnd/>
            <a:tailEnd/>
          </a:ln>
        </p:spPr>
        <p:txBody>
          <a:bodyPr/>
          <a:lstStyle/>
          <a:p>
            <a:endParaRPr dirty="0"/>
          </a:p>
        </p:txBody>
      </p:sp>
      <p:sp>
        <p:nvSpPr>
          <p:cNvPr id="1001" name="Shape 1001"/>
          <p:cNvSpPr>
            <a:spLocks noGrp="1" noChangeArrowheads="1"/>
          </p:cNvSpPr>
          <p:nvPr/>
        </p:nvSpPr>
        <p:spPr>
          <a:xfrm>
            <a:off x="314325" y="1333500"/>
            <a:ext cx="8467725" cy="28575"/>
          </a:xfrm>
        </p:spPr>
        <p:txBody>
          <a:bodyPr/>
          <a:lstStyle/>
          <a:p>
            <a:endParaRPr dirty="0"/>
          </a:p>
        </p:txBody>
      </p:sp>
      <p:sp>
        <p:nvSpPr>
          <p:cNvPr id="1002" name="Shape 1002"/>
          <p:cNvSpPr>
            <a:spLocks noGrp="1" noChangeArrowheads="1"/>
          </p:cNvSpPr>
          <p:nvPr/>
        </p:nvSpPr>
        <p:spPr>
          <a:xfrm>
            <a:off x="219075" y="6153150"/>
            <a:ext cx="8648700" cy="9524"/>
          </a:xfrm>
          <a:prstGeom prst="line">
            <a:avLst/>
          </a:prstGeom>
          <a:solidFill>
            <a:srgbClr val="ffffff"/>
          </a:solidFill>
          <a:ln w="2520">
            <a:solidFill>
              <a:srgbClr val="4a7ebb"/>
            </a:solidFill>
            <a:round/>
            <a:headEnd/>
            <a:tailEnd/>
          </a:ln>
        </p:spPr>
        <p:txBody>
          <a:bodyPr/>
          <a:lstStyle/>
          <a:p>
            <a:endParaRPr dirty="0"/>
          </a:p>
        </p:txBody>
      </p:sp>
      <p:sp>
        <p:nvSpPr>
          <p:cNvPr id="1003" name="Shape 1003"/>
          <p:cNvSpPr>
            <a:spLocks noGrp="1" noChangeArrowheads="1"/>
          </p:cNvSpPr>
          <p:nvPr/>
        </p:nvSpPr>
        <p:spPr>
          <a:xfrm>
            <a:off x="314325" y="6200775"/>
            <a:ext cx="8467725" cy="28575"/>
          </a:xfrm>
        </p:spPr>
        <p:txBody>
          <a:bodyPr/>
          <a:lstStyle/>
          <a:p>
            <a:endParaRPr dirty="0"/>
          </a:p>
        </p:txBody>
      </p:sp>
      <p:sp>
        <p:nvSpPr>
          <p:cNvPr id="1004" name="Shape 1004"/>
          <p:cNvSpPr>
            <a:spLocks noGrp="1" noChangeArrowheads="1"/>
          </p:cNvSpPr>
          <p:nvPr/>
        </p:nvSpPr>
        <p:spPr>
          <a:xfrm>
            <a:off x="7277100" y="6381750"/>
            <a:ext cx="1362074" cy="266700"/>
          </a:xfrm>
          <a:custGeom>
            <a:rect l="l" t="t" r="r" b="b"/>
            <a:pathLst>
              <a:path w="43200" h="43200" stroke="0">
                <a:moveTo>
                  <a:pt x="0" y="0"/>
                </a:moveTo>
                <a:lnTo>
                  <a:pt x="0" y="43200"/>
                </a:lnTo>
                <a:lnTo>
                  <a:pt x="43200" y="43200"/>
                </a:lnTo>
                <a:lnTo>
                  <a:pt x="43200" y="0"/>
                </a:lnTo>
                <a:close/>
              </a:path>
            </a:pathLst>
          </a:custGeom>
          <a:blipFill dpi="0" rotWithShape="1">
            <a:blip r:embed="rId10"/>
            <a:srcRect/>
            <a:stretch>
              <a:fillRect/>
            </a:stretch>
          </a:blipFill>
          <a:ln w="9524">
            <a:solidFill>
              <a:srgbClr val="000000">
                <a:alpha val="0"/>
              </a:srgbClr>
            </a:solidFill>
            <a:round/>
            <a:headEnd/>
            <a:tailEnd/>
          </a:ln>
        </p:spPr>
        <p:txBody>
          <a:bodyPr/>
          <a:lstStyle/>
          <a:p>
            <a:endParaRPr dirty="0"/>
          </a:p>
        </p:txBody>
      </p:sp>
      <p:sp>
        <p:nvSpPr>
          <p:cNvPr id="1005" name="Shape 1005"/>
          <p:cNvSpPr>
            <a:spLocks noGrp="1" noChangeArrowheads="1"/>
          </p:cNvSpPr>
          <p:nvPr/>
        </p:nvSpPr>
        <p:spPr>
          <a:xfrm>
            <a:off x="0" y="0"/>
            <a:ext cx="981075" cy="1209675"/>
          </a:xfrm>
          <a:custGeom>
            <a:rect l="l" t="t" r="r" b="b"/>
            <a:pathLst>
              <a:path w="43200" h="43200" stroke="0">
                <a:moveTo>
                  <a:pt x="0" y="0"/>
                </a:moveTo>
                <a:lnTo>
                  <a:pt x="0" y="43200"/>
                </a:lnTo>
                <a:lnTo>
                  <a:pt x="43200" y="43200"/>
                </a:lnTo>
                <a:lnTo>
                  <a:pt x="43200" y="0"/>
                </a:lnTo>
                <a:close/>
              </a:path>
            </a:pathLst>
          </a:custGeom>
          <a:blipFill dpi="0" rotWithShape="1">
            <a:blip r:embed="rId11"/>
            <a:srcRect/>
            <a:stretch>
              <a:fillRect/>
            </a:stretch>
          </a:blipFill>
          <a:ln w="9524">
            <a:solidFill>
              <a:srgbClr val="000000">
                <a:alpha val="0"/>
              </a:srgbClr>
            </a:solidFill>
            <a:round/>
            <a:headEnd/>
            <a:tailEnd/>
          </a:ln>
        </p:spPr>
        <p:txBody>
          <a:bodyPr/>
          <a:lstStyle/>
          <a:p>
            <a:endParaRPr dirty="0"/>
          </a:p>
        </p:txBody>
      </p:sp>
      <p:sp>
        <p:nvSpPr>
          <p:cNvPr id="1006" name="Shape 1006"/>
          <p:cNvSpPr>
            <a:spLocks noGrp="1" noChangeArrowheads="1"/>
          </p:cNvSpPr>
          <p:nvPr/>
        </p:nvSpPr>
        <p:spPr>
          <a:xfrm>
            <a:off x="142875" y="2657475"/>
            <a:ext cx="904875" cy="2047875"/>
          </a:xfrm>
          <a:custGeom>
            <a:rect l="l" t="t" r="r" b="b"/>
            <a:pathLst>
              <a:path w="43200" h="43200" stroke="0">
                <a:moveTo>
                  <a:pt x="0" y="0"/>
                </a:moveTo>
                <a:lnTo>
                  <a:pt x="0" y="43200"/>
                </a:lnTo>
                <a:lnTo>
                  <a:pt x="43200" y="43200"/>
                </a:lnTo>
                <a:lnTo>
                  <a:pt x="43200" y="0"/>
                </a:lnTo>
                <a:close/>
              </a:path>
            </a:pathLst>
          </a:custGeom>
          <a:blipFill dpi="0" rotWithShape="1">
            <a:blip r:embed="rId12"/>
            <a:srcRect/>
            <a:stretch>
              <a:fillRect/>
            </a:stretch>
          </a:blipFill>
          <a:ln w="9524">
            <a:solidFill>
              <a:srgbClr val="000000">
                <a:alpha val="0"/>
              </a:srgbClr>
            </a:solidFill>
            <a:round/>
            <a:headEnd/>
            <a:tailEnd/>
          </a:ln>
        </p:spPr>
        <p:txBody>
          <a:bodyPr/>
          <a:lstStyle/>
          <a:p>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marL="0" indent="0" algn="l">
        <a:lnSpc>
          <a:spcPct val="100000"/>
        </a:lnSpc>
        <a:spcAft>
          <a:spcPct val="0"/>
        </a:spcAft>
        <a:spcBef>
          <a:spcPct val="0"/>
        </a:spcBef>
        <a:defRPr sz="3600" b="1" i="0">
          <a:solidFill>
            <a:srgbClr val="1b4098"/>
          </a:solidFill>
          <a:latin typeface="Calibri"/>
        </a:defRPr>
      </a:lvl1pPr>
      <a:lvl2pPr marL="0" indent="0" algn="l">
        <a:lnSpc>
          <a:spcPct val="100000"/>
        </a:lnSpc>
        <a:spcAft>
          <a:spcPct val="0"/>
        </a:spcAft>
        <a:spcBef>
          <a:spcPct val="0"/>
        </a:spcBef>
        <a:defRPr sz="3600" b="1" i="0">
          <a:solidFill>
            <a:srgbClr val="1b4098"/>
          </a:solidFill>
          <a:latin typeface="Calibri"/>
        </a:defRPr>
      </a:lvl2pPr>
      <a:lvl3pPr marL="0" indent="0" algn="l">
        <a:lnSpc>
          <a:spcPct val="100000"/>
        </a:lnSpc>
        <a:spcAft>
          <a:spcPct val="0"/>
        </a:spcAft>
        <a:spcBef>
          <a:spcPct val="0"/>
        </a:spcBef>
        <a:defRPr sz="3600" b="1" i="0">
          <a:solidFill>
            <a:srgbClr val="1b4098"/>
          </a:solidFill>
          <a:latin typeface="Calibri"/>
        </a:defRPr>
      </a:lvl3pPr>
      <a:lvl4pPr marL="0" indent="0" algn="l">
        <a:lnSpc>
          <a:spcPct val="100000"/>
        </a:lnSpc>
        <a:spcAft>
          <a:spcPct val="0"/>
        </a:spcAft>
        <a:spcBef>
          <a:spcPct val="0"/>
        </a:spcBef>
        <a:defRPr sz="3600" b="1" i="0">
          <a:solidFill>
            <a:srgbClr val="1b4098"/>
          </a:solidFill>
          <a:latin typeface="Calibri"/>
        </a:defRPr>
      </a:lvl4pPr>
      <a:lvl5pPr marL="0" indent="0" algn="l">
        <a:lnSpc>
          <a:spcPct val="100000"/>
        </a:lnSpc>
        <a:spcAft>
          <a:spcPct val="0"/>
        </a:spcAft>
        <a:spcBef>
          <a:spcPct val="0"/>
        </a:spcBef>
        <a:defRPr sz="3600" b="1" i="0">
          <a:solidFill>
            <a:srgbClr val="1b4098"/>
          </a:solidFill>
          <a:latin typeface="Calibri"/>
        </a:defRPr>
      </a:lvl5pPr>
      <a:lvl6pPr marL="0" indent="0" algn="l">
        <a:lnSpc>
          <a:spcPct val="100000"/>
        </a:lnSpc>
        <a:spcAft>
          <a:spcPct val="0"/>
        </a:spcAft>
        <a:spcBef>
          <a:spcPct val="0"/>
        </a:spcBef>
        <a:defRPr sz="1800" b="0" i="0">
          <a:solidFill>
            <a:srgbClr val="000000"/>
          </a:solidFill>
          <a:latin typeface="Arial"/>
        </a:defRPr>
      </a:lvl6pPr>
      <a:lvl7pPr marL="0" indent="0" algn="l">
        <a:lnSpc>
          <a:spcPct val="100000"/>
        </a:lnSpc>
        <a:spcAft>
          <a:spcPct val="0"/>
        </a:spcAft>
        <a:spcBef>
          <a:spcPct val="0"/>
        </a:spcBef>
        <a:defRPr sz="1800" b="0" i="0">
          <a:solidFill>
            <a:srgbClr val="000000"/>
          </a:solidFill>
          <a:latin typeface="Arial"/>
        </a:defRPr>
      </a:lvl7pPr>
      <a:lvl8pPr marL="0" indent="0" algn="l">
        <a:lnSpc>
          <a:spcPct val="100000"/>
        </a:lnSpc>
        <a:spcAft>
          <a:spcPct val="0"/>
        </a:spcAft>
        <a:spcBef>
          <a:spcPct val="0"/>
        </a:spcBef>
        <a:defRPr sz="1800" b="0" i="0">
          <a:solidFill>
            <a:srgbClr val="000000"/>
          </a:solidFill>
          <a:latin typeface="Arial"/>
        </a:defRPr>
      </a:lvl8pPr>
      <a:lvl9pPr marL="0" indent="0" algn="l">
        <a:lnSpc>
          <a:spcPct val="100000"/>
        </a:lnSpc>
        <a:spcAft>
          <a:spcPct val="0"/>
        </a:spcAft>
        <a:spcBef>
          <a:spcPct val="0"/>
        </a:spcBef>
        <a:defRPr sz="1800" b="0" i="0">
          <a:solidFill>
            <a:srgbClr val="000000"/>
          </a:solidFill>
          <a:latin typeface="Arial"/>
        </a:defRPr>
      </a:lvl9pPr>
    </p:titleStyle>
    <p:bodyStyle>
      <a:lvl1pPr marL="333375" indent="0" algn="l">
        <a:lnSpc>
          <a:spcPct val="100000"/>
        </a:lnSpc>
        <a:spcAft>
          <a:spcPct val="0"/>
        </a:spcAft>
        <a:spcBef>
          <a:spcPct val="200000"/>
        </a:spcBef>
        <a:defRPr sz="3200" b="0" i="0">
          <a:solidFill>
            <a:srgbClr val="000000"/>
          </a:solidFill>
          <a:latin typeface="Calibri"/>
        </a:defRPr>
      </a:lvl1pPr>
      <a:lvl2pPr marL="733425" indent="447675" algn="l">
        <a:lnSpc>
          <a:spcPct val="100000"/>
        </a:lnSpc>
        <a:spcAft>
          <a:spcPct val="0"/>
        </a:spcAft>
        <a:spcBef>
          <a:spcPct val="200000"/>
        </a:spcBef>
        <a:defRPr sz="2800" b="0" i="0">
          <a:solidFill>
            <a:srgbClr val="000000"/>
          </a:solidFill>
          <a:latin typeface="Calibri"/>
        </a:defRPr>
      </a:lvl2pPr>
      <a:lvl3pPr marL="1133475" indent="904875" algn="l">
        <a:lnSpc>
          <a:spcPct val="100000"/>
        </a:lnSpc>
        <a:spcAft>
          <a:spcPct val="0"/>
        </a:spcAft>
        <a:spcBef>
          <a:spcPct val="200000"/>
        </a:spcBef>
        <a:defRPr sz="2400" b="0" i="0">
          <a:solidFill>
            <a:srgbClr val="000000"/>
          </a:solidFill>
          <a:latin typeface="Calibri"/>
        </a:defRPr>
      </a:lvl3pPr>
      <a:lvl4pPr marL="1590675" indent="1362075" algn="l">
        <a:lnSpc>
          <a:spcPct val="100000"/>
        </a:lnSpc>
        <a:spcAft>
          <a:spcPct val="0"/>
        </a:spcAft>
        <a:spcBef>
          <a:spcPct val="200000"/>
        </a:spcBef>
        <a:defRPr sz="2000" b="0" i="0">
          <a:solidFill>
            <a:srgbClr val="000000"/>
          </a:solidFill>
          <a:latin typeface="Calibri"/>
        </a:defRPr>
      </a:lvl4pPr>
      <a:lvl5pPr marL="2047875" indent="1819275" algn="l">
        <a:lnSpc>
          <a:spcPct val="100000"/>
        </a:lnSpc>
        <a:spcAft>
          <a:spcPct val="0"/>
        </a:spcAft>
        <a:spcBef>
          <a:spcPct val="200000"/>
        </a:spcBef>
        <a:defRPr sz="2000" b="0" i="0">
          <a:solidFill>
            <a:srgbClr val="000000"/>
          </a:solidFill>
          <a:latin typeface="Calibri"/>
        </a:defRPr>
      </a:lvl5pPr>
      <a:lvl6pPr marL="0" indent="0" algn="l">
        <a:lnSpc>
          <a:spcPct val="100000"/>
        </a:lnSpc>
        <a:spcAft>
          <a:spcPct val="0"/>
        </a:spcAft>
        <a:spcBef>
          <a:spcPct val="0"/>
        </a:spcBef>
        <a:defRPr sz="1800" b="0" i="0">
          <a:solidFill>
            <a:srgbClr val="000000"/>
          </a:solidFill>
          <a:latin typeface="Arial"/>
        </a:defRPr>
      </a:lvl6pPr>
      <a:lvl7pPr marL="0" indent="0" algn="l">
        <a:lnSpc>
          <a:spcPct val="100000"/>
        </a:lnSpc>
        <a:spcAft>
          <a:spcPct val="0"/>
        </a:spcAft>
        <a:spcBef>
          <a:spcPct val="0"/>
        </a:spcBef>
        <a:defRPr sz="1800" b="0" i="0">
          <a:solidFill>
            <a:srgbClr val="000000"/>
          </a:solidFill>
          <a:latin typeface="Arial"/>
        </a:defRPr>
      </a:lvl7pPr>
      <a:lvl8pPr marL="0" indent="0" algn="l">
        <a:lnSpc>
          <a:spcPct val="100000"/>
        </a:lnSpc>
        <a:spcAft>
          <a:spcPct val="0"/>
        </a:spcAft>
        <a:spcBef>
          <a:spcPct val="0"/>
        </a:spcBef>
        <a:defRPr sz="1800" b="0" i="0">
          <a:solidFill>
            <a:srgbClr val="000000"/>
          </a:solidFill>
          <a:latin typeface="Arial"/>
        </a:defRPr>
      </a:lvl8pPr>
      <a:lvl9pPr marL="0" indent="0" algn="l">
        <a:lnSpc>
          <a:spcPct val="100000"/>
        </a:lnSpc>
        <a:spcAft>
          <a:spcPct val="0"/>
        </a:spcAft>
        <a:spcBef>
          <a:spcPct val="0"/>
        </a:spcBef>
        <a:defRPr sz="1800" b="0" i="0">
          <a:solidFill>
            <a:srgbClr val="000000"/>
          </a:solidFill>
          <a:latin typeface="Arial"/>
        </a:defRPr>
      </a:lvl9pPr>
    </p:bodyStyle>
    <p:otherStyle>
      <a:lvl1pPr marL="0" indent="0" algn="l">
        <a:lnSpc>
          <a:spcPct val="100000"/>
        </a:lnSpc>
        <a:spcAft>
          <a:spcPct val="0"/>
        </a:spcAft>
        <a:spcBef>
          <a:spcPct val="0"/>
        </a:spcBef>
        <a:defRPr sz="1800" b="0" i="0">
          <a:solidFill>
            <a:srgbClr val="000000"/>
          </a:solidFill>
          <a:latin typeface="Arial"/>
        </a:defRPr>
      </a:lvl1pPr>
      <a:lvl2pPr marL="447675" indent="447675" algn="l">
        <a:lnSpc>
          <a:spcPct val="100000"/>
        </a:lnSpc>
        <a:spcAft>
          <a:spcPct val="0"/>
        </a:spcAft>
        <a:spcBef>
          <a:spcPct val="0"/>
        </a:spcBef>
        <a:defRPr sz="1800" b="0" i="0">
          <a:solidFill>
            <a:srgbClr val="000000"/>
          </a:solidFill>
          <a:latin typeface="Arial"/>
        </a:defRPr>
      </a:lvl2pPr>
      <a:lvl3pPr marL="904875" indent="904875" algn="l">
        <a:lnSpc>
          <a:spcPct val="100000"/>
        </a:lnSpc>
        <a:spcAft>
          <a:spcPct val="0"/>
        </a:spcAft>
        <a:spcBef>
          <a:spcPct val="0"/>
        </a:spcBef>
        <a:defRPr sz="1800" b="0" i="0">
          <a:solidFill>
            <a:srgbClr val="000000"/>
          </a:solidFill>
          <a:latin typeface="Arial"/>
        </a:defRPr>
      </a:lvl3pPr>
      <a:lvl4pPr marL="1362075" indent="1362075" algn="l">
        <a:lnSpc>
          <a:spcPct val="100000"/>
        </a:lnSpc>
        <a:spcAft>
          <a:spcPct val="0"/>
        </a:spcAft>
        <a:spcBef>
          <a:spcPct val="0"/>
        </a:spcBef>
        <a:defRPr sz="1800" b="0" i="0">
          <a:solidFill>
            <a:srgbClr val="000000"/>
          </a:solidFill>
          <a:latin typeface="Arial"/>
        </a:defRPr>
      </a:lvl4pPr>
      <a:lvl5pPr marL="1819275" indent="1819275" algn="l">
        <a:lnSpc>
          <a:spcPct val="100000"/>
        </a:lnSpc>
        <a:spcAft>
          <a:spcPct val="0"/>
        </a:spcAft>
        <a:spcBef>
          <a:spcPct val="0"/>
        </a:spcBef>
        <a:defRPr sz="1800" b="0" i="0">
          <a:solidFill>
            <a:srgbClr val="000000"/>
          </a:solidFill>
          <a:latin typeface="Arial"/>
        </a:defRPr>
      </a:lvl5pPr>
      <a:lvl6pPr marL="0" indent="0" algn="l">
        <a:lnSpc>
          <a:spcPct val="100000"/>
        </a:lnSpc>
        <a:spcAft>
          <a:spcPct val="0"/>
        </a:spcAft>
        <a:spcBef>
          <a:spcPct val="0"/>
        </a:spcBef>
        <a:defRPr sz="1800" b="0" i="0">
          <a:solidFill>
            <a:srgbClr val="000000"/>
          </a:solidFill>
          <a:latin typeface="Arial"/>
        </a:defRPr>
      </a:lvl6pPr>
      <a:lvl7pPr marL="0" indent="0" algn="l">
        <a:lnSpc>
          <a:spcPct val="100000"/>
        </a:lnSpc>
        <a:spcAft>
          <a:spcPct val="0"/>
        </a:spcAft>
        <a:spcBef>
          <a:spcPct val="0"/>
        </a:spcBef>
        <a:defRPr sz="1800" b="0" i="0">
          <a:solidFill>
            <a:srgbClr val="000000"/>
          </a:solidFill>
          <a:latin typeface="Arial"/>
        </a:defRPr>
      </a:lvl7pPr>
      <a:lvl8pPr marL="0" indent="0" algn="l">
        <a:lnSpc>
          <a:spcPct val="100000"/>
        </a:lnSpc>
        <a:spcAft>
          <a:spcPct val="0"/>
        </a:spcAft>
        <a:spcBef>
          <a:spcPct val="0"/>
        </a:spcBef>
        <a:defRPr sz="1800" b="0" i="0">
          <a:solidFill>
            <a:srgbClr val="000000"/>
          </a:solidFill>
          <a:latin typeface="Arial"/>
        </a:defRPr>
      </a:lvl8pPr>
      <a:lvl9pPr marL="0" indent="0" algn="l">
        <a:lnSpc>
          <a:spcPct val="100000"/>
        </a:lnSpc>
        <a:spcAft>
          <a:spcPct val="0"/>
        </a:spcAft>
        <a:spcBef>
          <a:spcPct val="0"/>
        </a:spcBef>
        <a:defRPr sz="1800" b="0" i="0">
          <a:solidFill>
            <a:srgbClr val="000000"/>
          </a:solidFill>
          <a:latin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9" name="Shape 1089"/>
          <p:cNvSpPr>
            <a:spLocks noGrp="1" noChangeArrowheads="1"/>
          </p:cNvSpPr>
          <p:nvPr/>
        </p:nvSpPr>
        <p:spPr>
          <a:xfrm>
            <a:off x="1676400" y="1981200"/>
            <a:ext cx="6400800" cy="1819275"/>
          </a:xfrm>
          <a:custGeom>
            <a:rect l="l" t="t" r="r" b="b"/>
            <a:pathLst>
              <a:path w="43200" h="43200" stroke="0">
                <a:moveTo>
                  <a:pt x="0" y="0"/>
                </a:moveTo>
                <a:lnTo>
                  <a:pt x="0" y="43199"/>
                </a:lnTo>
                <a:lnTo>
                  <a:pt x="43200" y="43199"/>
                </a:lnTo>
                <a:lnTo>
                  <a:pt x="43200" y="0"/>
                </a:lnTo>
                <a:close/>
              </a:path>
            </a:pathLst>
          </a:custGeom>
          <a:blipFill dpi="0" rotWithShape="1">
            <a:blip r:embed="rId3"/>
            <a:srcRect/>
            <a:stretch>
              <a:fillRect/>
            </a:stretch>
          </a:blipFill>
          <a:ln w="9524">
            <a:solidFill>
              <a:srgbClr val="000000">
                <a:alpha val="0"/>
              </a:srgbClr>
            </a:solidFill>
            <a:round/>
            <a:headEnd/>
            <a:tailEnd/>
          </a:ln>
        </p:spPr>
        <p:txBody>
          <a:bodyPr/>
          <a:lstStyle/>
          <a:p>
            <a:endParaRPr dirty="0"/>
          </a:p>
        </p:txBody>
      </p:sp>
      <p:sp>
        <p:nvSpPr>
          <p:cNvPr id="1090" name="Shape 1090"/>
          <p:cNvSpPr>
            <a:spLocks noGrp="1" noChangeArrowheads="1"/>
          </p:cNvSpPr>
          <p:nvPr>
            <p:ph type="body" idx="1"/>
          </p:nvPr>
        </p:nvSpPr>
        <p:spPr>
          <a:xfrm>
            <a:off x="1752600" y="4343400"/>
            <a:ext cx="6400800" cy="1362075"/>
          </a:xfrm>
        </p:spPr>
        <p:txBody>
          <a:bodyPr lIns="0" tIns="0" rIns="0" bIns="0"/>
          <a:lstStyle/>
          <a:p>
            <a:pPr lvl="0" marL="0" indent="0" algn="ctr">
              <a:buNone/>
            </a:pPr>
            <a:r>
              <a:rPr sz="2000">
                <a:solidFill>
                  <a:srgbClr val="1b4098"/>
                </a:solidFill>
              </a:rPr>
              <a:t>Michelle Hunt, IEEE-ISTO</a:t>
            </a:r>
          </a:p>
          <a:p>
            <a:pPr lvl="0" marL="0" indent="0" algn="ctr">
              <a:buNone/>
            </a:pPr>
            <a:r>
              <a:rPr sz="1600">
                <a:solidFill>
                  <a:srgbClr val="1b4098"/>
                </a:solidFill>
              </a:rPr>
              <a:t>17 March 2014</a:t>
            </a:r>
          </a:p>
          <a:p>
            <a:pPr lvl="0" marL="0" indent="0" algn="ctr">
              <a:buNone/>
            </a:p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1" name="Shape 1091"/>
          <p:cNvSpPr>
            <a:spLocks noGrp="1" noChangeArrowheads="1"/>
          </p:cNvSpPr>
          <p:nvPr/>
        </p:nvSpPr>
        <p:spPr>
          <a:xfrm>
            <a:off x="1143000" y="266700"/>
            <a:ext cx="7534275" cy="1019175"/>
          </a:xfrm>
          <a:custGeom>
            <a:rect l="l" t="t" r="r" b="b"/>
            <a:pathLst>
              <a:path w="43200" h="43200" stroke="0">
                <a:moveTo>
                  <a:pt x="0" y="0"/>
                </a:moveTo>
                <a:lnTo>
                  <a:pt x="0" y="43200"/>
                </a:lnTo>
                <a:lnTo>
                  <a:pt x="43200" y="43200"/>
                </a:lnTo>
                <a:lnTo>
                  <a:pt x="43200" y="0"/>
                </a:lnTo>
                <a:close/>
              </a:path>
            </a:pathLst>
          </a:custGeom>
          <a:blipFill dpi="0" rotWithShape="1">
            <a:blip r:embed="rId3"/>
            <a:srcRect/>
            <a:stretch>
              <a:fillRect/>
            </a:stretch>
          </a:blipFill>
          <a:ln w="9524">
            <a:solidFill>
              <a:srgbClr val="000000">
                <a:alpha val="0"/>
              </a:srgbClr>
            </a:solidFill>
            <a:round/>
            <a:headEnd/>
            <a:tailEnd/>
          </a:ln>
        </p:spPr>
        <p:txBody>
          <a:bodyPr/>
          <a:lstStyle/>
          <a:p>
            <a:endParaRPr dirty="0"/>
          </a:p>
        </p:txBody>
      </p:sp>
      <p:sp>
        <p:nvSpPr>
          <p:cNvPr id="1092" name="Shape 1092"/>
          <p:cNvSpPr>
            <a:spLocks noGrp="1" noChangeArrowheads="1"/>
          </p:cNvSpPr>
          <p:nvPr>
            <p:ph type="obj"/>
          </p:nvPr>
        </p:nvSpPr>
        <p:spPr>
          <a:xfrm>
            <a:off x="1209675" y="1676400"/>
            <a:ext cx="7467600" cy="4448175"/>
          </a:xfrm>
        </p:spPr>
        <p:txBody>
          <a:bodyPr lIns="0" tIns="0" rIns="0" bIns="0"/>
          <a:lstStyle/>
          <a:p>
            <a:pPr lvl="0" marL="333375" indent="-333375" algn="l">
              <a:lnSpc>
                <a:spcPct val="90000"/>
              </a:lnSpc>
              <a:spcAft>
                <a:spcPct val="0"/>
              </a:spcAft>
              <a:spcBef>
                <a:spcPct val="200000"/>
              </a:spcBef>
              <a:buChar char="•"/>
            </a:pPr>
            <a:r>
              <a:rPr sz="2000">
                <a:solidFill>
                  <a:schemeClr val="lt1"/>
                </a:solidFill>
                <a:latin typeface="Calibri"/>
              </a:rPr>
              <a:t>ISTO is the IEEE Industry Standards and Technology Organization</a:t>
            </a:r>
          </a:p>
          <a:p>
            <a:pPr lvl="0" marL="333375" indent="-333375" algn="l">
              <a:lnSpc>
                <a:spcPct val="90000"/>
              </a:lnSpc>
              <a:spcAft>
                <a:spcPct val="0"/>
              </a:spcAft>
              <a:spcBef>
                <a:spcPct val="200000"/>
              </a:spcBef>
              <a:buChar char="•"/>
            </a:pPr>
            <a:r>
              <a:rPr sz="2000">
                <a:solidFill>
                  <a:schemeClr val="lt1"/>
                </a:solidFill>
                <a:latin typeface="Calibri"/>
              </a:rPr>
              <a:t>It is a Federation of member consortia and alliances established in 1999</a:t>
            </a:r>
          </a:p>
          <a:p>
            <a:pPr lvl="0" marL="723900" indent="-276225" algn="l">
              <a:lnSpc>
                <a:spcPct val="90000"/>
              </a:lnSpc>
              <a:spcAft>
                <a:spcPct val="0"/>
              </a:spcAft>
              <a:spcBef>
                <a:spcPct val="200000"/>
              </a:spcBef>
              <a:buChar char="•"/>
            </a:pPr>
            <a:r>
              <a:rPr sz="2000">
                <a:solidFill>
                  <a:schemeClr val="lt1"/>
                </a:solidFill>
                <a:latin typeface="Calibri"/>
              </a:rPr>
              <a:t>ISTO operates as a not-for-profit 501(c)6 entity</a:t>
            </a:r>
          </a:p>
          <a:p>
            <a:pPr lvl="0" marL="723900" indent="-276225" algn="l">
              <a:lnSpc>
                <a:spcPct val="90000"/>
              </a:lnSpc>
              <a:spcAft>
                <a:spcPct val="0"/>
              </a:spcAft>
              <a:spcBef>
                <a:spcPct val="200000"/>
              </a:spcBef>
              <a:buChar char="•"/>
            </a:pPr>
            <a:r>
              <a:rPr sz="2000">
                <a:solidFill>
                  <a:schemeClr val="lt1"/>
                </a:solidFill>
                <a:latin typeface="Calibri"/>
              </a:rPr>
              <a:t>ISTO supports various industry alliances and consortia (43+) as member programs since its inception </a:t>
            </a:r>
          </a:p>
          <a:p>
            <a:pPr lvl="0" marL="723900" indent="-276225" algn="l">
              <a:lnSpc>
                <a:spcPct val="90000"/>
              </a:lnSpc>
              <a:spcAft>
                <a:spcPct val="0"/>
              </a:spcAft>
              <a:spcBef>
                <a:spcPct val="200000"/>
              </a:spcBef>
              <a:buChar char="•"/>
            </a:pPr>
            <a:r>
              <a:rPr sz="2000">
                <a:solidFill>
                  <a:schemeClr val="lt1"/>
                </a:solidFill>
                <a:latin typeface="Calibri"/>
              </a:rPr>
              <a:t>ISTO is experienced, respected, responsive, agile and growing in terms of its ability to partner with today’s global technology community to foster the development, promulgations and market acceptance of technologies that benefit industry ecosystems</a:t>
            </a:r>
          </a:p>
          <a:p>
            <a:pPr lvl="0" marL="723900" indent="-276225" algn="l">
              <a:lnSpc>
                <a:spcPct val="90000"/>
              </a:lnSpc>
              <a:spcAft>
                <a:spcPct val="0"/>
              </a:spcAft>
              <a:spcBef>
                <a:spcPct val="200000"/>
              </a:spcBef>
              <a:buChar char="•"/>
            </a:pPr>
            <a:r>
              <a:rPr sz="2000">
                <a:solidFill>
                  <a:schemeClr val="lt1"/>
                </a:solidFill>
                <a:latin typeface="Calibri"/>
              </a:rPr>
              <a:t>ISTO is committed to promoting technologies, serving as a silent partner while assuring member satisfaction</a:t>
            </a:r>
          </a:p>
        </p:txBody>
      </p:sp>
      <p:sp>
        <p:nvSpPr>
          <p:cNvPr id="1093" name="Shape 1093"/>
          <p:cNvSpPr>
            <a:spLocks noGrp="1" noChangeArrowheads="1"/>
          </p:cNvSpPr>
          <p:nvPr/>
        </p:nvSpPr>
        <p:spPr>
          <a:xfrm>
            <a:off x="447675" y="6353175"/>
            <a:ext cx="2124075" cy="361950"/>
          </a:xfrm>
        </p:spPr>
        <p:txBody>
          <a:bodyPr lIns="0" tIns="0" rIns="0" bIns="0"/>
          <a:lstStyle/>
          <a:p>
            <a:pPr lvl="0" marL="0" indent="0" algn="l">
              <a:lnSpc>
                <a:spcPct val="100000"/>
              </a:lnSpc>
              <a:spcAft>
                <a:spcPct val="0"/>
              </a:spcAft>
              <a:spcBef>
                <a:spcPct val="0"/>
              </a:spcBef>
              <a:buNone/>
            </a:pPr>
            <a:r>
              <a:rPr sz="1200">
                <a:solidFill>
                  <a:srgbClr val="898989"/>
                </a:solidFill>
                <a:latin typeface="Calibri"/>
              </a:rPr>
              <a:t>March 2014</a:t>
            </a:r>
          </a:p>
        </p:txBody>
      </p:sp>
      <p:sp>
        <p:nvSpPr>
          <p:cNvPr id="1094" name="Shape 1094"/>
          <p:cNvSpPr>
            <a:spLocks noGrp="1" noChangeArrowheads="1"/>
          </p:cNvSpPr>
          <p:nvPr/>
        </p:nvSpPr>
        <p:spPr>
          <a:xfrm>
            <a:off x="3124200" y="6353175"/>
            <a:ext cx="2886075" cy="361950"/>
          </a:xfrm>
        </p:spPr>
        <p:txBody>
          <a:bodyPr lIns="0" tIns="0" rIns="0" bIns="0"/>
          <a:lstStyle/>
          <a:p>
            <a:pPr lvl="0" marL="0" indent="0" algn="ctr">
              <a:lnSpc>
                <a:spcPct val="100000"/>
              </a:lnSpc>
              <a:spcAft>
                <a:spcPct val="0"/>
              </a:spcAft>
              <a:spcBef>
                <a:spcPct val="0"/>
              </a:spcBef>
              <a:buNone/>
            </a:pPr>
            <a:r>
              <a:rPr sz="1200">
                <a:solidFill>
                  <a:srgbClr val="898989"/>
                </a:solidFill>
                <a:latin typeface="Calibri"/>
              </a:rPr>
              <a:t>IEEE-ISTO Confidential</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 name="Shape 1095"/>
          <p:cNvSpPr>
            <a:spLocks noGrp="1" noChangeArrowheads="1"/>
          </p:cNvSpPr>
          <p:nvPr/>
        </p:nvSpPr>
        <p:spPr>
          <a:xfrm>
            <a:off x="142875" y="838200"/>
            <a:ext cx="8991600" cy="523874"/>
          </a:xfrm>
          <a:custGeom>
            <a:rect l="l" t="t" r="r" b="b"/>
            <a:pathLst>
              <a:path w="43200" h="43200" stroke="0">
                <a:moveTo>
                  <a:pt x="0" y="0"/>
                </a:moveTo>
                <a:lnTo>
                  <a:pt x="0" y="43200"/>
                </a:lnTo>
                <a:lnTo>
                  <a:pt x="43200" y="43200"/>
                </a:lnTo>
                <a:lnTo>
                  <a:pt x="43200" y="0"/>
                </a:lnTo>
                <a:close/>
              </a:path>
            </a:pathLst>
          </a:custGeom>
          <a:blipFill dpi="0" rotWithShape="1">
            <a:blip r:embed="rId3"/>
            <a:srcRect/>
            <a:stretch>
              <a:fillRect/>
            </a:stretch>
          </a:blipFill>
          <a:ln w="9524">
            <a:solidFill>
              <a:srgbClr val="000000">
                <a:alpha val="0"/>
              </a:srgbClr>
            </a:solidFill>
            <a:round/>
            <a:headEnd/>
            <a:tailEnd/>
          </a:ln>
        </p:spPr>
        <p:txBody>
          <a:bodyPr/>
          <a:lstStyle/>
          <a:p>
            <a:endParaRPr dirty="0"/>
          </a:p>
        </p:txBody>
      </p:sp>
      <p:sp>
        <p:nvSpPr>
          <p:cNvPr id="1096" name="Shape 1096"/>
          <p:cNvSpPr>
            <a:spLocks noGrp="1" noChangeArrowheads="1"/>
          </p:cNvSpPr>
          <p:nvPr>
            <p:ph type="body" idx="1"/>
          </p:nvPr>
        </p:nvSpPr>
        <p:spPr>
          <a:xfrm>
            <a:off x="685800" y="1371600"/>
            <a:ext cx="3810000" cy="4714875"/>
          </a:xfrm>
        </p:spPr>
        <p:txBody>
          <a:bodyPr lIns="0" tIns="0" rIns="0" bIns="0"/>
          <a:lstStyle/>
          <a:p>
            <a:pPr lvl="0" marL="323850" indent="-323850">
              <a:lnSpc>
                <a:spcPct val="90000"/>
              </a:lnSpc>
              <a:buNone/>
            </a:pPr>
            <a:r>
              <a:rPr sz="2000" b="1"/>
              <a:t>Program Management</a:t>
            </a:r>
          </a:p>
          <a:p>
            <a:pPr lvl="0" marL="323850" indent="-323850">
              <a:lnSpc>
                <a:spcPct val="90000"/>
              </a:lnSpc>
              <a:buChar char="•"/>
            </a:pPr>
            <a:r>
              <a:rPr sz="1800"/>
              <a:t>Alliance formation that is quick, cost-effective and legally sound</a:t>
            </a:r>
          </a:p>
          <a:p>
            <a:pPr lvl="0" marL="323850" indent="-323850">
              <a:lnSpc>
                <a:spcPct val="90000"/>
              </a:lnSpc>
              <a:buChar char="•"/>
            </a:pPr>
            <a:r>
              <a:rPr sz="1800"/>
              <a:t>Development of sound governing documents (bylaws , IPR Policy, member agreements) and membership/ governance structures</a:t>
            </a:r>
          </a:p>
          <a:p>
            <a:pPr lvl="0" marL="323850" indent="-323850">
              <a:lnSpc>
                <a:spcPct val="90000"/>
              </a:lnSpc>
              <a:buChar char="•"/>
            </a:pPr>
            <a:r>
              <a:rPr sz="1800"/>
              <a:t>Strategic Planning for strategies to achieve your unique goals</a:t>
            </a:r>
          </a:p>
          <a:p>
            <a:pPr lvl="0" marL="323850" indent="-323850">
              <a:lnSpc>
                <a:spcPct val="90000"/>
              </a:lnSpc>
              <a:buChar char="•"/>
            </a:pPr>
            <a:r>
              <a:rPr sz="1800"/>
              <a:t>Membership development and administration to keep your constituents renewed/engaged </a:t>
            </a:r>
          </a:p>
          <a:p>
            <a:pPr lvl="0" marL="323850" indent="-323850">
              <a:lnSpc>
                <a:spcPct val="90000"/>
              </a:lnSpc>
              <a:buChar char="•"/>
            </a:pPr>
            <a:r>
              <a:rPr sz="1800"/>
              <a:t>Contract and membership administration </a:t>
            </a:r>
          </a:p>
          <a:p>
            <a:pPr lvl="0" marL="323850" indent="-323850">
              <a:lnSpc>
                <a:spcPct val="90000"/>
              </a:lnSpc>
              <a:buChar char="•"/>
            </a:pPr>
            <a:r>
              <a:rPr sz="1800"/>
              <a:t>Legal administration handling risk exposure (antitrust), IP protection, trademarks, etc. </a:t>
            </a:r>
          </a:p>
        </p:txBody>
      </p:sp>
      <p:sp>
        <p:nvSpPr>
          <p:cNvPr id="1097" name="Shape 1097"/>
          <p:cNvSpPr>
            <a:spLocks noGrp="1" noChangeArrowheads="1"/>
          </p:cNvSpPr>
          <p:nvPr>
            <p:ph type="body" idx="1"/>
          </p:nvPr>
        </p:nvSpPr>
        <p:spPr>
          <a:xfrm>
            <a:off x="5029200" y="1371600"/>
            <a:ext cx="3810000" cy="4791075"/>
          </a:xfrm>
        </p:spPr>
        <p:txBody>
          <a:bodyPr lIns="0" tIns="0" rIns="0" bIns="0"/>
          <a:lstStyle/>
          <a:p>
            <a:pPr lvl="0" marL="323850" indent="-323850">
              <a:lnSpc>
                <a:spcPct val="90000"/>
              </a:lnSpc>
              <a:buNone/>
            </a:pPr>
            <a:r>
              <a:rPr sz="2000" b="1"/>
              <a:t>Finance / Accounting</a:t>
            </a:r>
          </a:p>
          <a:p>
            <a:pPr lvl="0" marL="323850" indent="-323850">
              <a:lnSpc>
                <a:spcPct val="90000"/>
              </a:lnSpc>
              <a:buChar char="•"/>
            </a:pPr>
            <a:r>
              <a:rPr sz="1800"/>
              <a:t>Full accounting infrastructure including AR, AP, cash and accounting  financials and audits</a:t>
            </a:r>
          </a:p>
          <a:p>
            <a:pPr lvl="0" marL="323850" indent="-323850">
              <a:lnSpc>
                <a:spcPct val="90000"/>
              </a:lnSpc>
              <a:buNone/>
            </a:pPr>
            <a:r>
              <a:rPr sz="1800" b="1"/>
              <a:t>Marketing / PR</a:t>
            </a:r>
          </a:p>
          <a:p>
            <a:pPr lvl="0" marL="323850" indent="-323850">
              <a:lnSpc>
                <a:spcPct val="90000"/>
              </a:lnSpc>
              <a:buChar char="•"/>
            </a:pPr>
            <a:r>
              <a:rPr sz="1800"/>
              <a:t>Marketing Communications (press announcements, collateral, videos, webinars, campaigns, signage, etc.)</a:t>
            </a:r>
          </a:p>
          <a:p>
            <a:pPr lvl="0" marL="323850" indent="-323850">
              <a:lnSpc>
                <a:spcPct val="90000"/>
              </a:lnSpc>
              <a:buChar char="•"/>
            </a:pPr>
            <a:r>
              <a:rPr sz="1800"/>
              <a:t>Professional Alliance Website and logo development/maintenance</a:t>
            </a:r>
          </a:p>
          <a:p>
            <a:pPr lvl="0" marL="323850" indent="-323850">
              <a:lnSpc>
                <a:spcPct val="90000"/>
              </a:lnSpc>
              <a:buChar char="•"/>
            </a:pPr>
            <a:r>
              <a:rPr sz="1800"/>
              <a:t>Market research, surveys, etc.</a:t>
            </a:r>
          </a:p>
          <a:p>
            <a:pPr lvl="0" marL="323850" indent="-323850">
              <a:lnSpc>
                <a:spcPct val="90000"/>
              </a:lnSpc>
              <a:buChar char="•"/>
            </a:pPr>
            <a:r>
              <a:rPr sz="1800"/>
              <a:t>Meeting/Conference Planning</a:t>
            </a:r>
          </a:p>
          <a:p>
            <a:pPr lvl="0" marL="323850" indent="-323850">
              <a:lnSpc>
                <a:spcPct val="90000"/>
              </a:lnSpc>
              <a:buNone/>
            </a:pPr>
            <a:r>
              <a:rPr sz="1800" b="1"/>
              <a:t>Conformance, interoperability test &amp; certification program support</a:t>
            </a:r>
          </a:p>
          <a:p>
            <a:pPr lvl="0" marL="323850" indent="-323850">
              <a:lnSpc>
                <a:spcPct val="90000"/>
              </a:lnSpc>
              <a:buNone/>
            </a:pPr>
            <a:r>
              <a:rPr sz="2000" b="1"/>
              <a:t>IT</a:t>
            </a:r>
          </a:p>
          <a:p>
            <a:pPr lvl="0" marL="323850" indent="-323850">
              <a:lnSpc>
                <a:spcPct val="90000"/>
              </a:lnSpc>
              <a:buChar char="•"/>
            </a:pPr>
            <a:r>
              <a:rPr sz="1800"/>
              <a:t>On-Line Support and Applications</a:t>
            </a:r>
          </a:p>
        </p:txBody>
      </p:sp>
      <p:sp>
        <p:nvSpPr>
          <p:cNvPr id="1098" name="Shape 1098"/>
          <p:cNvSpPr>
            <a:spLocks noGrp="1" noChangeArrowheads="1"/>
          </p:cNvSpPr>
          <p:nvPr/>
        </p:nvSpPr>
        <p:spPr>
          <a:xfrm>
            <a:off x="447675" y="6353175"/>
            <a:ext cx="2124075" cy="361950"/>
          </a:xfrm>
        </p:spPr>
        <p:txBody>
          <a:bodyPr lIns="0" tIns="0" rIns="0" bIns="0"/>
          <a:lstStyle/>
          <a:p>
            <a:pPr lvl="0" marL="0" indent="0" algn="l">
              <a:lnSpc>
                <a:spcPct val="100000"/>
              </a:lnSpc>
              <a:spcAft>
                <a:spcPct val="0"/>
              </a:spcAft>
              <a:spcBef>
                <a:spcPct val="0"/>
              </a:spcBef>
              <a:buNone/>
            </a:pPr>
            <a:r>
              <a:rPr sz="1200">
                <a:solidFill>
                  <a:srgbClr val="898989"/>
                </a:solidFill>
                <a:latin typeface="Calibri"/>
              </a:rPr>
              <a:t>March 2014</a:t>
            </a:r>
          </a:p>
        </p:txBody>
      </p:sp>
      <p:sp>
        <p:nvSpPr>
          <p:cNvPr id="1099" name="Shape 1099"/>
          <p:cNvSpPr>
            <a:spLocks noGrp="1" noChangeArrowheads="1"/>
          </p:cNvSpPr>
          <p:nvPr/>
        </p:nvSpPr>
        <p:spPr>
          <a:xfrm>
            <a:off x="3124200" y="6353175"/>
            <a:ext cx="2886075" cy="361950"/>
          </a:xfrm>
        </p:spPr>
        <p:txBody>
          <a:bodyPr lIns="0" tIns="0" rIns="0" bIns="0"/>
          <a:lstStyle/>
          <a:p>
            <a:pPr lvl="0" marL="0" indent="0" algn="ctr">
              <a:lnSpc>
                <a:spcPct val="100000"/>
              </a:lnSpc>
              <a:spcAft>
                <a:spcPct val="0"/>
              </a:spcAft>
              <a:spcBef>
                <a:spcPct val="0"/>
              </a:spcBef>
              <a:buNone/>
            </a:pPr>
            <a:r>
              <a:rPr sz="1200">
                <a:solidFill>
                  <a:srgbClr val="898989"/>
                </a:solidFill>
                <a:latin typeface="Calibri"/>
              </a:rPr>
              <a:t>IEEE-ISTO Confidential</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0" name="Shape 1100"/>
          <p:cNvSpPr>
            <a:spLocks noGrp="1" noChangeArrowheads="1"/>
          </p:cNvSpPr>
          <p:nvPr/>
        </p:nvSpPr>
        <p:spPr>
          <a:xfrm>
            <a:off x="1143000" y="381000"/>
            <a:ext cx="7534275" cy="981075"/>
          </a:xfrm>
          <a:custGeom>
            <a:rect l="l" t="t" r="r" b="b"/>
            <a:pathLst>
              <a:path w="43200" h="43200" stroke="0">
                <a:moveTo>
                  <a:pt x="0" y="0"/>
                </a:moveTo>
                <a:lnTo>
                  <a:pt x="0" y="43200"/>
                </a:lnTo>
                <a:lnTo>
                  <a:pt x="43200" y="43200"/>
                </a:lnTo>
                <a:lnTo>
                  <a:pt x="43200" y="0"/>
                </a:lnTo>
                <a:close/>
              </a:path>
            </a:pathLst>
          </a:custGeom>
          <a:blipFill dpi="0" rotWithShape="1">
            <a:blip r:embed="rId3"/>
            <a:srcRect/>
            <a:stretch>
              <a:fillRect/>
            </a:stretch>
          </a:blipFill>
          <a:ln w="9524">
            <a:solidFill>
              <a:srgbClr val="000000">
                <a:alpha val="0"/>
              </a:srgbClr>
            </a:solidFill>
            <a:round/>
            <a:headEnd/>
            <a:tailEnd/>
          </a:ln>
        </p:spPr>
        <p:txBody>
          <a:bodyPr/>
          <a:lstStyle/>
          <a:p>
            <a:endParaRPr dirty="0"/>
          </a:p>
        </p:txBody>
      </p:sp>
      <p:sp>
        <p:nvSpPr>
          <p:cNvPr id="1101" name="Shape 1101"/>
          <p:cNvSpPr>
            <a:spLocks noGrp="1" noChangeArrowheads="1"/>
          </p:cNvSpPr>
          <p:nvPr>
            <p:ph type="body" idx="1"/>
          </p:nvPr>
        </p:nvSpPr>
        <p:spPr>
          <a:xfrm>
            <a:off x="1133475" y="1524000"/>
            <a:ext cx="7391400" cy="4486275"/>
          </a:xfrm>
        </p:spPr>
        <p:txBody>
          <a:bodyPr lIns="0" tIns="0" rIns="0" bIns="0"/>
          <a:lstStyle/>
          <a:p>
            <a:pPr lvl="0" marL="333375" indent="-333375">
              <a:lnSpc>
                <a:spcPct val="90000"/>
              </a:lnSpc>
              <a:buChar char="•"/>
            </a:pPr>
            <a:r>
              <a:rPr sz="2000"/>
              <a:t>ISTO’s legal framework allows for programs like CCUF to join the ISTO Federation as a member program.</a:t>
            </a:r>
          </a:p>
          <a:p>
            <a:pPr lvl="0" marL="333375" indent="-333375">
              <a:lnSpc>
                <a:spcPct val="90000"/>
              </a:lnSpc>
              <a:buChar char="•"/>
            </a:pPr>
            <a:r>
              <a:rPr sz="2000"/>
              <a:t>ISTO Member alliances share in ISTO’s not-for-profit status, taking the time, dollars and guesswork out of having to try and achieve that status on your own.</a:t>
            </a:r>
          </a:p>
          <a:p>
            <a:pPr lvl="0" marL="333375" indent="-333375">
              <a:lnSpc>
                <a:spcPct val="90000"/>
              </a:lnSpc>
              <a:buChar char="•"/>
            </a:pPr>
            <a:r>
              <a:rPr sz="2000"/>
              <a:t>Contractual Program Participant Agreement (PPA) provides for the legal stand up of new programs that is effective upon countersignature.</a:t>
            </a:r>
          </a:p>
          <a:p>
            <a:pPr lvl="0" marL="333375" indent="-333375">
              <a:lnSpc>
                <a:spcPct val="90000"/>
              </a:lnSpc>
              <a:buChar char="•"/>
            </a:pPr>
            <a:r>
              <a:rPr sz="2000"/>
              <a:t>Exhibit B attached to PPA is Statement of Work (SoW) which details support offerings and fees to the program. This document is amended when and as needed as the needs of an alliance change over time. </a:t>
            </a:r>
          </a:p>
          <a:p>
            <a:pPr lvl="0" marL="333375" indent="-333375">
              <a:lnSpc>
                <a:spcPct val="90000"/>
              </a:lnSpc>
              <a:buChar char="•"/>
            </a:pPr>
            <a:r>
              <a:rPr sz="2000"/>
              <a:t>The PPA and SoW are both required signed documents to be a member of the ISTO Federation or contract work support with ISTO.</a:t>
            </a:r>
          </a:p>
          <a:p>
            <a:pPr lvl="1" marL="723900" indent="-276225">
              <a:lnSpc>
                <a:spcPct val="90000"/>
              </a:lnSpc>
              <a:buNone/>
            </a:pPr>
          </a:p>
        </p:txBody>
      </p:sp>
      <p:sp>
        <p:nvSpPr>
          <p:cNvPr id="1102" name="Shape 1102"/>
          <p:cNvSpPr>
            <a:spLocks noGrp="1" noChangeArrowheads="1"/>
          </p:cNvSpPr>
          <p:nvPr/>
        </p:nvSpPr>
        <p:spPr>
          <a:xfrm>
            <a:off x="447675" y="6353175"/>
            <a:ext cx="2124075" cy="361950"/>
          </a:xfrm>
        </p:spPr>
        <p:txBody>
          <a:bodyPr lIns="0" tIns="0" rIns="0" bIns="0"/>
          <a:lstStyle/>
          <a:p>
            <a:pPr lvl="0" marL="0" indent="0" algn="l">
              <a:lnSpc>
                <a:spcPct val="100000"/>
              </a:lnSpc>
              <a:spcAft>
                <a:spcPct val="0"/>
              </a:spcAft>
              <a:spcBef>
                <a:spcPct val="0"/>
              </a:spcBef>
              <a:buNone/>
            </a:pPr>
            <a:r>
              <a:rPr sz="1200">
                <a:solidFill>
                  <a:srgbClr val="898989"/>
                </a:solidFill>
                <a:latin typeface="Calibri"/>
              </a:rPr>
              <a:t>March 2014</a:t>
            </a:r>
          </a:p>
        </p:txBody>
      </p:sp>
      <p:sp>
        <p:nvSpPr>
          <p:cNvPr id="1103" name="Shape 1103"/>
          <p:cNvSpPr>
            <a:spLocks noGrp="1" noChangeArrowheads="1"/>
          </p:cNvSpPr>
          <p:nvPr/>
        </p:nvSpPr>
        <p:spPr>
          <a:xfrm>
            <a:off x="3124200" y="6353175"/>
            <a:ext cx="2886075" cy="361950"/>
          </a:xfrm>
        </p:spPr>
        <p:txBody>
          <a:bodyPr lIns="0" tIns="0" rIns="0" bIns="0"/>
          <a:lstStyle/>
          <a:p>
            <a:pPr lvl="0" marL="0" indent="0" algn="ctr">
              <a:lnSpc>
                <a:spcPct val="100000"/>
              </a:lnSpc>
              <a:spcAft>
                <a:spcPct val="0"/>
              </a:spcAft>
              <a:spcBef>
                <a:spcPct val="0"/>
              </a:spcBef>
              <a:buNone/>
            </a:pPr>
            <a:r>
              <a:rPr sz="1200">
                <a:solidFill>
                  <a:srgbClr val="898989"/>
                </a:solidFill>
                <a:latin typeface="Calibri"/>
              </a:rPr>
              <a:t>IEEE-ISTO Confidential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4" name="Shape 1104"/>
          <p:cNvSpPr>
            <a:spLocks noGrp="1" noChangeArrowheads="1"/>
          </p:cNvSpPr>
          <p:nvPr/>
        </p:nvSpPr>
        <p:spPr>
          <a:xfrm>
            <a:off x="1143000" y="381000"/>
            <a:ext cx="7534275" cy="1009650"/>
          </a:xfrm>
          <a:custGeom>
            <a:rect l="l" t="t" r="r" b="b"/>
            <a:pathLst>
              <a:path w="43200" h="43200" stroke="0">
                <a:moveTo>
                  <a:pt x="0" y="0"/>
                </a:moveTo>
                <a:lnTo>
                  <a:pt x="0" y="43200"/>
                </a:lnTo>
                <a:lnTo>
                  <a:pt x="43200" y="43200"/>
                </a:lnTo>
                <a:lnTo>
                  <a:pt x="43200" y="0"/>
                </a:lnTo>
                <a:close/>
              </a:path>
            </a:pathLst>
          </a:custGeom>
          <a:blipFill dpi="0" rotWithShape="1">
            <a:blip r:embed="rId3"/>
            <a:srcRect/>
            <a:stretch>
              <a:fillRect/>
            </a:stretch>
          </a:blipFill>
          <a:ln w="9524">
            <a:solidFill>
              <a:srgbClr val="000000">
                <a:alpha val="0"/>
              </a:srgbClr>
            </a:solidFill>
            <a:round/>
            <a:headEnd/>
            <a:tailEnd/>
          </a:ln>
        </p:spPr>
        <p:txBody>
          <a:bodyPr/>
          <a:lstStyle/>
          <a:p>
            <a:endParaRPr dirty="0"/>
          </a:p>
        </p:txBody>
      </p:sp>
      <p:sp>
        <p:nvSpPr>
          <p:cNvPr id="1105" name="Shape 1105"/>
          <p:cNvSpPr>
            <a:spLocks noGrp="1" noChangeArrowheads="1"/>
          </p:cNvSpPr>
          <p:nvPr>
            <p:ph type="body" idx="1"/>
          </p:nvPr>
        </p:nvSpPr>
        <p:spPr>
          <a:xfrm>
            <a:off x="1133475" y="1438275"/>
            <a:ext cx="7620000" cy="5029200"/>
          </a:xfrm>
        </p:spPr>
        <p:txBody>
          <a:bodyPr lIns="0" tIns="0" rIns="0" bIns="0"/>
          <a:lstStyle/>
          <a:p>
            <a:pPr lvl="0" marL="333375" indent="-333375">
              <a:buChar char="•"/>
            </a:pPr>
            <a:r>
              <a:rPr sz="2000"/>
              <a:t>As an ISTO Member program, CCUF would be placed on the ISTO blanket Insurance policy which provides liability coverage to the organization and its top 3 officers for errors and omissions</a:t>
            </a:r>
          </a:p>
          <a:p>
            <a:pPr lvl="0" marL="333375" indent="-333375">
              <a:buChar char="•"/>
            </a:pPr>
            <a:r>
              <a:rPr sz="2000"/>
              <a:t>If CCUF prefers to self incorporate and pursue it’s own 501c6 status as a not-for-profit, ISTO can support your initiatives as well.</a:t>
            </a:r>
          </a:p>
          <a:p>
            <a:pPr lvl="0" marL="333375" indent="-333375">
              <a:buChar char="•"/>
            </a:pPr>
            <a:r>
              <a:rPr sz="2000"/>
              <a:t>In either scenario, the ISTO location in Piscataway would serve as your legal headquarters providing:</a:t>
            </a:r>
          </a:p>
          <a:p>
            <a:pPr lvl="0" marL="723900" indent="-276225">
              <a:buChar char="•"/>
            </a:pPr>
            <a:r>
              <a:rPr sz="2000"/>
              <a:t>Contact information and support staff for outside inquiries</a:t>
            </a:r>
          </a:p>
          <a:p>
            <a:pPr lvl="0" marL="723900" indent="-276225">
              <a:buChar char="•"/>
            </a:pPr>
            <a:r>
              <a:rPr sz="2000"/>
              <a:t>Electronic repository backed up daily for storage of all key documents including bylaws, membership agreements, contracts and legal documentation </a:t>
            </a:r>
          </a:p>
          <a:p>
            <a:pPr lvl="0" marL="723900" indent="-276225">
              <a:buChar char="•"/>
            </a:pPr>
            <a:r>
              <a:rPr sz="2000"/>
              <a:t>Physical file storage for files, booth supplies, etc.</a:t>
            </a:r>
          </a:p>
          <a:p>
            <a:pPr lvl="1" marL="723900" indent="-276225">
              <a:buNone/>
            </a:pPr>
          </a:p>
          <a:p>
            <a:pPr lvl="1" marL="723900" indent="-276225">
              <a:buNone/>
            </a:pPr>
          </a:p>
        </p:txBody>
      </p:sp>
      <p:sp>
        <p:nvSpPr>
          <p:cNvPr id="1106" name="Shape 1106"/>
          <p:cNvSpPr>
            <a:spLocks noGrp="1" noChangeArrowheads="1"/>
          </p:cNvSpPr>
          <p:nvPr/>
        </p:nvSpPr>
        <p:spPr>
          <a:xfrm>
            <a:off x="447675" y="6353175"/>
            <a:ext cx="2124075" cy="361950"/>
          </a:xfrm>
        </p:spPr>
        <p:txBody>
          <a:bodyPr lIns="0" tIns="0" rIns="0" bIns="0"/>
          <a:lstStyle/>
          <a:p>
            <a:pPr lvl="0" marL="0" indent="0" algn="l">
              <a:lnSpc>
                <a:spcPct val="100000"/>
              </a:lnSpc>
              <a:spcAft>
                <a:spcPct val="0"/>
              </a:spcAft>
              <a:spcBef>
                <a:spcPct val="0"/>
              </a:spcBef>
              <a:buNone/>
            </a:pPr>
            <a:r>
              <a:rPr sz="1200">
                <a:solidFill>
                  <a:srgbClr val="898989"/>
                </a:solidFill>
                <a:latin typeface="Calibri"/>
              </a:rPr>
              <a:t>March 2014</a:t>
            </a:r>
          </a:p>
        </p:txBody>
      </p:sp>
      <p:sp>
        <p:nvSpPr>
          <p:cNvPr id="1107" name="Shape 1107"/>
          <p:cNvSpPr>
            <a:spLocks noGrp="1" noChangeArrowheads="1"/>
          </p:cNvSpPr>
          <p:nvPr/>
        </p:nvSpPr>
        <p:spPr>
          <a:xfrm>
            <a:off x="3124200" y="6353175"/>
            <a:ext cx="2886075" cy="361950"/>
          </a:xfrm>
        </p:spPr>
        <p:txBody>
          <a:bodyPr lIns="0" tIns="0" rIns="0" bIns="0"/>
          <a:lstStyle/>
          <a:p>
            <a:pPr lvl="0" marL="0" indent="0" algn="ctr">
              <a:lnSpc>
                <a:spcPct val="100000"/>
              </a:lnSpc>
              <a:spcAft>
                <a:spcPct val="0"/>
              </a:spcAft>
              <a:spcBef>
                <a:spcPct val="0"/>
              </a:spcBef>
              <a:buNone/>
            </a:pPr>
            <a:r>
              <a:rPr sz="1200">
                <a:solidFill>
                  <a:srgbClr val="898989"/>
                </a:solidFill>
                <a:latin typeface="Calibri"/>
              </a:rPr>
              <a:t>IEEE-ISTO Confidential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8" name="Shape 1108"/>
          <p:cNvSpPr>
            <a:spLocks noGrp="1" noChangeArrowheads="1"/>
          </p:cNvSpPr>
          <p:nvPr/>
        </p:nvSpPr>
        <p:spPr>
          <a:xfrm>
            <a:off x="1143000" y="0"/>
            <a:ext cx="7534275" cy="1371600"/>
          </a:xfrm>
          <a:custGeom>
            <a:rect l="l" t="t" r="r" b="b"/>
            <a:pathLst>
              <a:path w="43200" h="43200" stroke="0">
                <a:moveTo>
                  <a:pt x="0" y="0"/>
                </a:moveTo>
                <a:lnTo>
                  <a:pt x="0" y="43200"/>
                </a:lnTo>
                <a:lnTo>
                  <a:pt x="43200" y="43200"/>
                </a:lnTo>
                <a:lnTo>
                  <a:pt x="43200" y="0"/>
                </a:lnTo>
                <a:close/>
              </a:path>
            </a:pathLst>
          </a:custGeom>
          <a:blipFill dpi="0" rotWithShape="1">
            <a:blip r:embed="rId3"/>
            <a:srcRect/>
            <a:stretch>
              <a:fillRect/>
            </a:stretch>
          </a:blipFill>
          <a:ln w="9524">
            <a:solidFill>
              <a:srgbClr val="000000">
                <a:alpha val="0"/>
              </a:srgbClr>
            </a:solidFill>
            <a:round/>
            <a:headEnd/>
            <a:tailEnd/>
          </a:ln>
        </p:spPr>
        <p:txBody>
          <a:bodyPr/>
          <a:lstStyle/>
          <a:p>
            <a:endParaRPr dirty="0"/>
          </a:p>
        </p:txBody>
      </p:sp>
      <p:sp>
        <p:nvSpPr>
          <p:cNvPr id="1109" name="Shape 1109"/>
          <p:cNvSpPr>
            <a:spLocks noGrp="1" noChangeArrowheads="1"/>
          </p:cNvSpPr>
          <p:nvPr>
            <p:ph type="body" idx="1"/>
          </p:nvPr>
        </p:nvSpPr>
        <p:spPr>
          <a:xfrm>
            <a:off x="1133475" y="1438275"/>
            <a:ext cx="7620000" cy="4495800"/>
          </a:xfrm>
        </p:spPr>
        <p:txBody>
          <a:bodyPr lIns="0" tIns="0" rIns="0" bIns="0"/>
          <a:lstStyle/>
          <a:p>
            <a:pPr lvl="0" marL="333375" indent="-333375">
              <a:buChar char="•"/>
            </a:pPr>
            <a:r>
              <a:rPr sz="1600"/>
              <a:t>CCUF is an international open entity with 200 organizations comprising 500+ individual members w/the mission to provide a voice and communications channel for stakeholders in the Common Criteria community.</a:t>
            </a:r>
          </a:p>
          <a:p>
            <a:pPr lvl="0" marL="333375" indent="-333375">
              <a:buChar char="•"/>
            </a:pPr>
            <a:r>
              <a:rPr sz="1600"/>
              <a:t>The CCUF’s objective is to support/promote worldwide mutual recognition; promote focused work groups to develop useful and recognized protection profiles; provide customers of evaluated products with meaningful evaluation results (w/minimal time, effort, dollars) ; encourage viable policies and processes to maintain certification through product updates and to certify systems with certified components.</a:t>
            </a:r>
          </a:p>
          <a:p>
            <a:pPr lvl="0" marL="333375" indent="-333375">
              <a:buChar char="•"/>
            </a:pPr>
            <a:r>
              <a:rPr sz="1600"/>
              <a:t>Membership is open to vendors who certify/plan to certify product, CC test labs and consultants, National Common Criteria Schemes, certified product end users, solutions providers, government policy makes, academics and other interested parties.</a:t>
            </a:r>
          </a:p>
          <a:p>
            <a:pPr lvl="0" marL="333375" indent="-333375">
              <a:buChar char="•"/>
            </a:pPr>
            <a:r>
              <a:rPr sz="1600"/>
              <a:t>The organization is currently governed by a Board, a Management Group and a governing document detailing operational guidelines.</a:t>
            </a:r>
          </a:p>
          <a:p>
            <a:pPr lvl="0" marL="333375" indent="-333375">
              <a:buChar char="•"/>
            </a:pPr>
            <a:r>
              <a:rPr sz="1600"/>
              <a:t>Work activity includes semi-annual workshops and monthly teleconferences</a:t>
            </a:r>
          </a:p>
          <a:p>
            <a:pPr lvl="0" marL="333375" indent="-333375">
              <a:buChar char="•"/>
            </a:pPr>
            <a:r>
              <a:rPr sz="1600"/>
              <a:t>CCUF requirements to transition to a NFP entity to accommodate its growing membership would include legal infrastructure, accounting support, membership administration and potential meeting planning support.</a:t>
            </a:r>
          </a:p>
          <a:p>
            <a:pPr lvl="0" marL="333375" indent="-333375">
              <a:buNone/>
            </a:pPr>
          </a:p>
          <a:p>
            <a:pPr lvl="0" marL="333375" indent="-333375">
              <a:buNone/>
            </a:pPr>
          </a:p>
          <a:p>
            <a:pPr lvl="1" marL="723900" indent="-276225">
              <a:buNone/>
            </a:pPr>
          </a:p>
        </p:txBody>
      </p:sp>
      <p:sp>
        <p:nvSpPr>
          <p:cNvPr id="1110" name="Shape 1110"/>
          <p:cNvSpPr>
            <a:spLocks noGrp="1" noChangeArrowheads="1"/>
          </p:cNvSpPr>
          <p:nvPr/>
        </p:nvSpPr>
        <p:spPr>
          <a:xfrm>
            <a:off x="447675" y="6353175"/>
            <a:ext cx="2124075" cy="361950"/>
          </a:xfrm>
        </p:spPr>
        <p:txBody>
          <a:bodyPr lIns="0" tIns="0" rIns="0" bIns="0"/>
          <a:lstStyle/>
          <a:p>
            <a:pPr lvl="0" marL="0" indent="0" algn="l">
              <a:lnSpc>
                <a:spcPct val="100000"/>
              </a:lnSpc>
              <a:spcAft>
                <a:spcPct val="0"/>
              </a:spcAft>
              <a:spcBef>
                <a:spcPct val="0"/>
              </a:spcBef>
              <a:buNone/>
            </a:pPr>
            <a:r>
              <a:rPr sz="1200">
                <a:solidFill>
                  <a:srgbClr val="898989"/>
                </a:solidFill>
                <a:latin typeface="Calibri"/>
              </a:rPr>
              <a:t>March 2014</a:t>
            </a:r>
          </a:p>
        </p:txBody>
      </p:sp>
      <p:sp>
        <p:nvSpPr>
          <p:cNvPr id="1111" name="Shape 1111"/>
          <p:cNvSpPr>
            <a:spLocks noGrp="1" noChangeArrowheads="1"/>
          </p:cNvSpPr>
          <p:nvPr/>
        </p:nvSpPr>
        <p:spPr>
          <a:xfrm>
            <a:off x="3124200" y="6353175"/>
            <a:ext cx="2886075" cy="361950"/>
          </a:xfrm>
        </p:spPr>
        <p:txBody>
          <a:bodyPr lIns="0" tIns="0" rIns="0" bIns="0"/>
          <a:lstStyle/>
          <a:p>
            <a:pPr lvl="0" marL="0" indent="0" algn="ctr">
              <a:lnSpc>
                <a:spcPct val="100000"/>
              </a:lnSpc>
              <a:spcAft>
                <a:spcPct val="0"/>
              </a:spcAft>
              <a:spcBef>
                <a:spcPct val="0"/>
              </a:spcBef>
              <a:buNone/>
            </a:pPr>
            <a:r>
              <a:rPr sz="1200">
                <a:solidFill>
                  <a:srgbClr val="898989"/>
                </a:solidFill>
                <a:latin typeface="Calibri"/>
              </a:rPr>
              <a:t>IEEE-ISTO Confidential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2" name="Shape 1112"/>
          <p:cNvSpPr>
            <a:spLocks noGrp="1" noChangeArrowheads="1"/>
          </p:cNvSpPr>
          <p:nvPr/>
        </p:nvSpPr>
        <p:spPr>
          <a:xfrm>
            <a:off x="1143000" y="266700"/>
            <a:ext cx="7534275" cy="1019175"/>
          </a:xfrm>
          <a:custGeom>
            <a:rect l="l" t="t" r="r" b="b"/>
            <a:pathLst>
              <a:path w="43200" h="43200" stroke="0">
                <a:moveTo>
                  <a:pt x="0" y="0"/>
                </a:moveTo>
                <a:lnTo>
                  <a:pt x="0" y="43200"/>
                </a:lnTo>
                <a:lnTo>
                  <a:pt x="43200" y="43200"/>
                </a:lnTo>
                <a:lnTo>
                  <a:pt x="43200" y="0"/>
                </a:lnTo>
                <a:close/>
              </a:path>
            </a:pathLst>
          </a:custGeom>
          <a:blipFill dpi="0" rotWithShape="1">
            <a:blip r:embed="rId3"/>
            <a:srcRect/>
            <a:stretch>
              <a:fillRect/>
            </a:stretch>
          </a:blipFill>
          <a:ln w="9524">
            <a:solidFill>
              <a:srgbClr val="000000">
                <a:alpha val="0"/>
              </a:srgbClr>
            </a:solidFill>
            <a:round/>
            <a:headEnd/>
            <a:tailEnd/>
          </a:ln>
        </p:spPr>
        <p:txBody>
          <a:bodyPr/>
          <a:lstStyle/>
          <a:p>
            <a:endParaRPr dirty="0"/>
          </a:p>
        </p:txBody>
      </p:sp>
      <p:sp>
        <p:nvSpPr>
          <p:cNvPr id="1113" name="Shape 1113"/>
          <p:cNvSpPr>
            <a:spLocks noGrp="1" noChangeArrowheads="1"/>
          </p:cNvSpPr>
          <p:nvPr>
            <p:ph type="obj"/>
          </p:nvPr>
        </p:nvSpPr>
        <p:spPr>
          <a:xfrm>
            <a:off x="1209675" y="1600200"/>
            <a:ext cx="7467600" cy="4524375"/>
          </a:xfrm>
        </p:spPr>
        <p:txBody>
          <a:bodyPr lIns="0" tIns="0" rIns="0" bIns="0"/>
          <a:lstStyle/>
          <a:p>
            <a:pPr lvl="0" marL="333375" indent="-333375" algn="l">
              <a:lnSpc>
                <a:spcPct val="100000"/>
              </a:lnSpc>
              <a:spcAft>
                <a:spcPct val="0"/>
              </a:spcAft>
              <a:spcBef>
                <a:spcPct val="200000"/>
              </a:spcBef>
              <a:buChar char="•"/>
            </a:pPr>
            <a:r>
              <a:rPr sz="1800">
                <a:solidFill>
                  <a:schemeClr val="lt1"/>
                </a:solidFill>
                <a:latin typeface="Calibri"/>
              </a:rPr>
              <a:t>ISTO to equip CCUF with a pricing proposal, providing additional details on ISTO support</a:t>
            </a:r>
          </a:p>
          <a:p>
            <a:pPr lvl="0" marL="333375" indent="-333375" algn="l">
              <a:lnSpc>
                <a:spcPct val="100000"/>
              </a:lnSpc>
              <a:spcAft>
                <a:spcPct val="0"/>
              </a:spcAft>
              <a:spcBef>
                <a:spcPct val="200000"/>
              </a:spcBef>
              <a:buChar char="•"/>
            </a:pPr>
            <a:r>
              <a:rPr sz="1800">
                <a:solidFill>
                  <a:schemeClr val="lt1"/>
                </a:solidFill>
                <a:latin typeface="Calibri"/>
              </a:rPr>
              <a:t>CCUF to vet the proposal within the Management Group/Board</a:t>
            </a:r>
          </a:p>
          <a:p>
            <a:pPr lvl="0" marL="333375" indent="-333375" algn="l">
              <a:lnSpc>
                <a:spcPct val="100000"/>
              </a:lnSpc>
              <a:spcAft>
                <a:spcPct val="0"/>
              </a:spcAft>
              <a:spcBef>
                <a:spcPct val="200000"/>
              </a:spcBef>
              <a:buChar char="•"/>
            </a:pPr>
            <a:r>
              <a:rPr sz="1800">
                <a:solidFill>
                  <a:schemeClr val="lt1"/>
                </a:solidFill>
                <a:latin typeface="Calibri"/>
              </a:rPr>
              <a:t>Once approved, ISTO to supply CCUF with a  Program Participant Agreement (PPA) contracting CCUF with ISTO and a SoW detailing specific scope of work to be contracted. </a:t>
            </a:r>
          </a:p>
          <a:p>
            <a:pPr lvl="0" marL="333375" indent="-333375" algn="l">
              <a:lnSpc>
                <a:spcPct val="100000"/>
              </a:lnSpc>
              <a:spcAft>
                <a:spcPct val="0"/>
              </a:spcAft>
              <a:spcBef>
                <a:spcPct val="200000"/>
              </a:spcBef>
              <a:buChar char="•"/>
            </a:pPr>
            <a:r>
              <a:rPr sz="1800">
                <a:solidFill>
                  <a:schemeClr val="lt1"/>
                </a:solidFill>
                <a:latin typeface="Calibri"/>
              </a:rPr>
              <a:t>Once signed, ISTO begins onboarding procedures establishing CCUF accounts, systems and governing documents that can be complete within a week to 10 days.</a:t>
            </a:r>
          </a:p>
        </p:txBody>
      </p:sp>
      <p:sp>
        <p:nvSpPr>
          <p:cNvPr id="1114" name="Shape 1114"/>
          <p:cNvSpPr>
            <a:spLocks noGrp="1" noChangeArrowheads="1"/>
          </p:cNvSpPr>
          <p:nvPr/>
        </p:nvSpPr>
        <p:spPr>
          <a:xfrm>
            <a:off x="447675" y="6353175"/>
            <a:ext cx="2124075" cy="361950"/>
          </a:xfrm>
        </p:spPr>
        <p:txBody>
          <a:bodyPr lIns="0" tIns="0" rIns="0" bIns="0"/>
          <a:lstStyle/>
          <a:p>
            <a:pPr lvl="0" marL="0" indent="0" algn="l">
              <a:lnSpc>
                <a:spcPct val="100000"/>
              </a:lnSpc>
              <a:spcAft>
                <a:spcPct val="0"/>
              </a:spcAft>
              <a:spcBef>
                <a:spcPct val="0"/>
              </a:spcBef>
              <a:buNone/>
            </a:pPr>
            <a:r>
              <a:rPr sz="1200">
                <a:solidFill>
                  <a:srgbClr val="898989"/>
                </a:solidFill>
                <a:latin typeface="Calibri"/>
              </a:rPr>
              <a:t>March 2014</a:t>
            </a:r>
          </a:p>
        </p:txBody>
      </p:sp>
      <p:sp>
        <p:nvSpPr>
          <p:cNvPr id="1115" name="Shape 1115"/>
          <p:cNvSpPr>
            <a:spLocks noGrp="1" noChangeArrowheads="1"/>
          </p:cNvSpPr>
          <p:nvPr/>
        </p:nvSpPr>
        <p:spPr>
          <a:xfrm>
            <a:off x="3124200" y="6353175"/>
            <a:ext cx="2886075" cy="361950"/>
          </a:xfrm>
        </p:spPr>
        <p:txBody>
          <a:bodyPr lIns="0" tIns="0" rIns="0" bIns="0"/>
          <a:lstStyle/>
          <a:p>
            <a:pPr lvl="0" marL="0" indent="0" algn="ctr">
              <a:lnSpc>
                <a:spcPct val="100000"/>
              </a:lnSpc>
              <a:spcAft>
                <a:spcPct val="0"/>
              </a:spcAft>
              <a:spcBef>
                <a:spcPct val="0"/>
              </a:spcBef>
              <a:buNone/>
            </a:pPr>
            <a:r>
              <a:rPr sz="1200">
                <a:solidFill>
                  <a:srgbClr val="898989"/>
                </a:solidFill>
                <a:latin typeface="Calibri"/>
              </a:rPr>
              <a:t>IEEE-ISTO Confidential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 name="Shape 1116"/>
          <p:cNvSpPr>
            <a:spLocks noGrp="1" noChangeArrowheads="1"/>
          </p:cNvSpPr>
          <p:nvPr/>
        </p:nvSpPr>
        <p:spPr>
          <a:xfrm>
            <a:off x="1143000" y="266700"/>
            <a:ext cx="7534275" cy="1019175"/>
          </a:xfrm>
          <a:custGeom>
            <a:rect l="l" t="t" r="r" b="b"/>
            <a:pathLst>
              <a:path w="43200" h="43200" stroke="0">
                <a:moveTo>
                  <a:pt x="0" y="0"/>
                </a:moveTo>
                <a:lnTo>
                  <a:pt x="0" y="43200"/>
                </a:lnTo>
                <a:lnTo>
                  <a:pt x="43200" y="43200"/>
                </a:lnTo>
                <a:lnTo>
                  <a:pt x="43200" y="0"/>
                </a:lnTo>
                <a:close/>
              </a:path>
            </a:pathLst>
          </a:custGeom>
          <a:blipFill dpi="0" rotWithShape="1">
            <a:blip r:embed="rId3"/>
            <a:srcRect/>
            <a:stretch>
              <a:fillRect/>
            </a:stretch>
          </a:blipFill>
          <a:ln w="9524">
            <a:solidFill>
              <a:srgbClr val="000000">
                <a:alpha val="0"/>
              </a:srgbClr>
            </a:solidFill>
            <a:round/>
            <a:headEnd/>
            <a:tailEnd/>
          </a:ln>
        </p:spPr>
        <p:txBody>
          <a:bodyPr/>
          <a:lstStyle/>
          <a:p>
            <a:endParaRPr dirty="0"/>
          </a:p>
        </p:txBody>
      </p:sp>
      <p:sp>
        <p:nvSpPr>
          <p:cNvPr id="1117" name="Shape 1117"/>
          <p:cNvSpPr>
            <a:spLocks noGrp="1" noChangeArrowheads="1"/>
          </p:cNvSpPr>
          <p:nvPr/>
        </p:nvSpPr>
        <p:spPr>
          <a:xfrm>
            <a:off x="762000" y="2209800"/>
            <a:ext cx="7924800" cy="1962150"/>
          </a:xfrm>
        </p:spPr>
        <p:txBody>
          <a:bodyPr lIns="0" tIns="0" rIns="0" bIns="0"/>
          <a:lstStyle/>
          <a:p>
            <a:pPr lvl="0" marL="0" indent="0" algn="ctr">
              <a:lnSpc>
                <a:spcPct val="100000"/>
              </a:lnSpc>
              <a:spcAft>
                <a:spcPct val="0"/>
              </a:spcAft>
              <a:spcBef>
                <a:spcPct val="0"/>
              </a:spcBef>
              <a:buNone/>
            </a:pPr>
            <a:r>
              <a:rPr sz="1800">
                <a:solidFill>
                  <a:schemeClr val="lt1"/>
                </a:solidFill>
                <a:latin typeface="Calibri"/>
              </a:rPr>
              <a:t>For a sampling of current ISTO member programs, please visit:</a:t>
            </a:r>
          </a:p>
          <a:p>
            <a:pPr lvl="0" marL="0" indent="0" algn="l">
              <a:lnSpc>
                <a:spcPct val="100000"/>
              </a:lnSpc>
              <a:spcAft>
                <a:spcPct val="0"/>
              </a:spcAft>
              <a:spcBef>
                <a:spcPct val="0"/>
              </a:spcBef>
              <a:buNone/>
            </a:pPr>
            <a:r>
              <a:rPr sz="1800">
                <a:solidFill>
                  <a:schemeClr val="hlink"/>
                </a:solidFill>
                <a:latin typeface="Calibri"/>
              </a:rPr>
              <a:t>www.ieee-isto.org </a:t>
            </a:r>
            <a:r>
              <a:rPr sz="1800">
                <a:solidFill>
                  <a:schemeClr val="lt1"/>
                </a:solidFill>
                <a:latin typeface="Calibri"/>
              </a:rPr>
              <a:t>.</a:t>
            </a:r>
          </a:p>
          <a:p>
            <a:pPr lvl="0" marL="0" indent="0" algn="l">
              <a:lnSpc>
                <a:spcPct val="100000"/>
              </a:lnSpc>
              <a:spcAft>
                <a:spcPct val="0"/>
              </a:spcAft>
              <a:spcBef>
                <a:spcPct val="0"/>
              </a:spcBef>
              <a:buNone/>
            </a:pPr>
          </a:p>
          <a:p>
            <a:pPr lvl="0" marL="0" indent="0" algn="l">
              <a:lnSpc>
                <a:spcPct val="100000"/>
              </a:lnSpc>
              <a:spcAft>
                <a:spcPct val="0"/>
              </a:spcAft>
              <a:spcBef>
                <a:spcPct val="0"/>
              </a:spcBef>
              <a:buNone/>
            </a:pPr>
            <a:r>
              <a:rPr sz="1800">
                <a:solidFill>
                  <a:schemeClr val="lt1"/>
                </a:solidFill>
                <a:latin typeface="Calibri"/>
              </a:rPr>
              <a:t>     	Any questions, please fee free to contact Michelle Hunt 	(michelle.hunt@ieee-isto.org).</a:t>
            </a:r>
          </a:p>
          <a:p>
            <a:pPr lvl="0" marL="0" indent="0" algn="ctr">
              <a:lnSpc>
                <a:spcPct val="100000"/>
              </a:lnSpc>
              <a:spcAft>
                <a:spcPct val="0"/>
              </a:spcAft>
              <a:spcBef>
                <a:spcPct val="0"/>
              </a:spcBef>
              <a:buNone/>
            </a:p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a:themeElements>
    <a:clrScheme name="default 1">
      <a:dk1>
        <a:srgbClr val="eeece1"/>
      </a:dk1>
      <a:lt1>
        <a:srgbClr val="000000"/>
      </a:lt1>
      <a:dk2>
        <a:srgbClr val="ffffff"/>
      </a:dk2>
      <a:lt2>
        <a:srgbClr val="1f497d"/>
      </a:lt2>
      <a:accent1>
        <a:srgbClr val="4f81bd"/>
      </a:accent1>
      <a:accent2>
        <a:srgbClr val="c0504d"/>
      </a:accent2>
      <a:accent3>
        <a:srgbClr val="c0504d"/>
      </a:accent3>
      <a:accent4>
        <a:srgbClr val="c0504d"/>
      </a:accent4>
      <a:accent5>
        <a:srgbClr val="c0504d"/>
      </a:accent5>
      <a:accent6>
        <a:srgbClr val="c0504d"/>
      </a:accent6>
      <a:hlink>
        <a:srgbClr val="0000ff"/>
      </a:hlink>
      <a:folHlink>
        <a:srgbClr val="800080"/>
      </a:folHlink>
    </a:clrScheme>
    <a:fontScheme name="default">
      <a:majorFont>
        <a:latin typeface="6418256"/>
        <a:ea typeface=""/>
        <a:cs typeface=""/>
      </a:majorFont>
      <a:minorFont>
        <a:latin typeface="Calibri"/>
        <a:ea typeface=""/>
        <a:cs typefac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8</Slides>
  <Notes>0</Notes>
  <HiddenSlides>0</HiddenSlides>
  <MMClips>2</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Theme 1</vt:lpstr>
      <vt:lpstr>Slide 1</vt:lpstr>
      <vt:lpstr>Slide 2</vt:lpstr>
      <vt:lpstr>Slide 3</vt:lpstr>
      <vt:lpstr>Slide 4</vt:lpstr>
      <vt:lpstr>Slide 5</vt:lpstr>
      <vt:lpstr>Slide 6</vt:lpstr>
      <vt:lpstr>Slide 7</vt:lpstr>
      <vt:lpstr>Slide 8</vt:lpstr>
    </vt:vector>
  </TitlesOfParts>
  <Company/>
  <LinksUpToDate>false</LinksUpToDate>
  <SharedDoc>false</SharedDoc>
  <HyperlinksChanged>false</HyperlinksChanged>
  <AppVersion>1.0000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teamlab</dc:creator>
  <cp:lastModifiedBy>teamlab</cp:lastModifiedBy>
  <cp:revision>1</cp:revision>
</cp:coreProperties>
</file>