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emf" ContentType="image/x-emf"/>
  <Default Extension="jpg" ContentType="application/octet-stream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heme/theme1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notesSlides/notesSlide1.xml" ContentType="application/vnd.openxmlformats-officedocument.presentationml.notesSlide+xml"/>
  <Override PartName="/ppt/slides/slide2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3.xml" ContentType="application/vnd.openxmlformats-officedocument.presentationml.slide+xml"/>
  <Override PartName="/ppt/notesSlides/notesSlide3.xml" ContentType="application/vnd.openxmlformats-officedocument.presentationml.notesSlide+xml"/>
  <Override PartName="/ppt/slides/slide4.xml" ContentType="application/vnd.openxmlformats-officedocument.presentationml.slide+xml"/>
  <Override PartName="/ppt/notesSlides/notesSlide4.xml" ContentType="application/vnd.openxmlformats-officedocument.presentationml.notesSlide+xml"/>
  <Override PartName="/ppt/slides/slide5.xml" ContentType="application/vnd.openxmlformats-officedocument.presentationml.slide+xml"/>
  <Override PartName="/ppt/notesSlides/notesSlide5.xml" ContentType="application/vnd.openxmlformats-officedocument.presentationml.notesSlide+xml"/>
  <Override PartName="/ppt/slides/slide6.xml" ContentType="application/vnd.openxmlformats-officedocument.presentationml.slide+xml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notesSlides/notesSlide7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8.xml" ContentType="application/vnd.openxmlformats-officedocument.presentationml.notesSlide+xml"/>
  <Override PartName="/ppt/slides/slide9.xml" ContentType="application/vnd.openxmlformats-officedocument.presentationml.slide+xml"/>
  <Override PartName="/ppt/notesSlides/notesSlide9.xml" ContentType="application/vnd.openxmlformats-officedocument.presentationml.notesSlide+xml"/>
  <Override PartName="/ppt/slides/slide10.xml" ContentType="application/vnd.openxmlformats-officedocument.presentationml.slide+xml"/>
  <Override PartName="/ppt/notesSlides/notesSlide10.xml" ContentType="application/vnd.openxmlformats-officedocument.presentationml.notesSlide+xml"/>
  <Override PartName="/ppt/slides/slide11.xml" ContentType="application/vnd.openxmlformats-officedocument.presentationml.slide+xml"/>
  <Override PartName="/ppt/notesSlides/notesSlide11.xml" ContentType="application/vnd.openxmlformats-officedocument.presentationml.notesSlide+xml"/>
  <Override PartName="/ppt/slides/slide12.xml" ContentType="application/vnd.openxmlformats-officedocument.presentationml.slide+xml"/>
  <Override PartName="/ppt/notesSlides/notesSlide12.xml" ContentType="application/vnd.openxmlformats-officedocument.presentationml.notesSlide+xml"/>
  <Override PartName="/ppt/slides/slide13.xml" ContentType="application/vnd.openxmlformats-officedocument.presentationml.slide+xml"/>
  <Override PartName="/ppt/notesSlides/notesSlide13.xml" ContentType="application/vnd.openxmlformats-officedocument.presentationml.notesSlide+xml"/>
  <Override PartName="/ppt/slides/slide14.xml" ContentType="application/vnd.openxmlformats-officedocument.presentationml.slide+xml"/>
  <Override PartName="/ppt/notesSlides/notesSlide14.xml" ContentType="application/vnd.openxmlformats-officedocument.presentationml.notesSlide+xml"/>
  <Override PartName="/ppt/slides/slide15.xml" ContentType="application/vnd.openxmlformats-officedocument.presentationml.slide+xml"/>
  <Override PartName="/ppt/notesSlides/notesSlide15.xml" ContentType="application/vnd.openxmlformats-officedocument.presentationml.notesSlide+xml"/>
  <Override PartName="/ppt/slides/slide16.xml" ContentType="application/vnd.openxmlformats-officedocument.presentationml.slide+xml"/>
  <Override PartName="/ppt/notesSlides/notesSlide16.xml" ContentType="application/vnd.openxmlformats-officedocument.presentationml.notesSlide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9108000" cy="6840000" type="screen4x3"/>
  <p:notesSz cx="6840000" cy="9108000"/>
  <p:defaultTextStyle>
    <a:lvl1pPr marL="0" indent="0" algn="l">
      <a:lnSpc>
        <a:spcPct val="100000"/>
      </a:lnSpc>
      <a:spcAft>
        <a:spcPct val="0"/>
      </a:spcAft>
      <a:spcBef>
        <a:spcPct val="0"/>
      </a:spcBef>
      <a:defRPr sz="1800" b="0" i="0">
        <a:solidFill>
          <a:srgbClr val="3c3c3b"/>
        </a:solidFill>
        <a:latin typeface="Arial"/>
      </a:defRPr>
    </a:lvl1pPr>
    <a:lvl2pPr marL="447675" indent="447675" algn="l">
      <a:lnSpc>
        <a:spcPct val="100000"/>
      </a:lnSpc>
      <a:spcAft>
        <a:spcPct val="0"/>
      </a:spcAft>
      <a:spcBef>
        <a:spcPct val="0"/>
      </a:spcBef>
      <a:defRPr sz="1800" b="0" i="0">
        <a:solidFill>
          <a:srgbClr val="3c3c3b"/>
        </a:solidFill>
        <a:latin typeface="Arial"/>
      </a:defRPr>
    </a:lvl2pPr>
    <a:lvl3pPr marL="904875" indent="904875" algn="l">
      <a:lnSpc>
        <a:spcPct val="100000"/>
      </a:lnSpc>
      <a:spcAft>
        <a:spcPct val="0"/>
      </a:spcAft>
      <a:spcBef>
        <a:spcPct val="0"/>
      </a:spcBef>
      <a:defRPr sz="1800" b="0" i="0">
        <a:solidFill>
          <a:srgbClr val="3c3c3b"/>
        </a:solidFill>
        <a:latin typeface="Arial"/>
      </a:defRPr>
    </a:lvl3pPr>
    <a:lvl4pPr marL="1362075" indent="1362075" algn="l">
      <a:lnSpc>
        <a:spcPct val="100000"/>
      </a:lnSpc>
      <a:spcAft>
        <a:spcPct val="0"/>
      </a:spcAft>
      <a:spcBef>
        <a:spcPct val="0"/>
      </a:spcBef>
      <a:defRPr sz="1800" b="0" i="0">
        <a:solidFill>
          <a:srgbClr val="3c3c3b"/>
        </a:solidFill>
        <a:latin typeface="Arial"/>
      </a:defRPr>
    </a:lvl4pPr>
    <a:lvl5pPr marL="1819275" indent="1819275" algn="l">
      <a:lnSpc>
        <a:spcPct val="100000"/>
      </a:lnSpc>
      <a:spcAft>
        <a:spcPct val="0"/>
      </a:spcAft>
      <a:spcBef>
        <a:spcPct val="0"/>
      </a:spcBef>
      <a:defRPr sz="1800" b="0" i="0">
        <a:solidFill>
          <a:srgbClr val="3c3c3b"/>
        </a:solidFill>
        <a:latin typeface="Arial"/>
      </a:defRPr>
    </a:lvl5pPr>
    <a:lvl6pPr marL="0" indent="0" algn="l">
      <a:lnSpc>
        <a:spcPct val="100000"/>
      </a:lnSpc>
      <a:spcAft>
        <a:spcPct val="0"/>
      </a:spcAft>
      <a:spcBef>
        <a:spcPct val="0"/>
      </a:spcBef>
      <a:defRPr sz="1800" b="0" i="0">
        <a:solidFill>
          <a:srgbClr val="000000"/>
        </a:solidFill>
        <a:latin typeface="Arial"/>
      </a:defRPr>
    </a:lvl6pPr>
    <a:lvl7pPr marL="0" indent="0" algn="l">
      <a:lnSpc>
        <a:spcPct val="100000"/>
      </a:lnSpc>
      <a:spcAft>
        <a:spcPct val="0"/>
      </a:spcAft>
      <a:spcBef>
        <a:spcPct val="0"/>
      </a:spcBef>
      <a:defRPr sz="1800" b="0" i="0">
        <a:solidFill>
          <a:srgbClr val="000000"/>
        </a:solidFill>
        <a:latin typeface="Arial"/>
      </a:defRPr>
    </a:lvl7pPr>
    <a:lvl8pPr marL="0" indent="0" algn="l">
      <a:lnSpc>
        <a:spcPct val="100000"/>
      </a:lnSpc>
      <a:spcAft>
        <a:spcPct val="0"/>
      </a:spcAft>
      <a:spcBef>
        <a:spcPct val="0"/>
      </a:spcBef>
      <a:defRPr sz="1800" b="0" i="0">
        <a:solidFill>
          <a:srgbClr val="000000"/>
        </a:solidFill>
        <a:latin typeface="Arial"/>
      </a:defRPr>
    </a:lvl8pPr>
    <a:lvl9pPr marL="0" indent="0" algn="l">
      <a:lnSpc>
        <a:spcPct val="100000"/>
      </a:lnSpc>
      <a:spcAft>
        <a:spcPct val="0"/>
      </a:spcAft>
      <a:spcBef>
        <a:spcPct val="0"/>
      </a:spcBef>
      <a:defRPr sz="1800" b="0" i="0">
        <a:solidFill>
          <a:srgbClr val="000000"/>
        </a:solidFill>
        <a:latin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23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 ?><Relationships xmlns="http://schemas.openxmlformats.org/package/2006/relationships"><Relationship Id="rId1" Type="http://schemas.openxmlformats.org/officeDocument/2006/relationships/slideMaster" Target="slideMasters/slideMaster1.xml" /><Relationship Id="rId2" Type="http://schemas.openxmlformats.org/officeDocument/2006/relationships/theme" Target="theme/theme1.xml" /><Relationship Id="rId3" Type="http://schemas.openxmlformats.org/officeDocument/2006/relationships/slide" Target="slides/slide1.xml" /><Relationship Id="rId4" Type="http://schemas.openxmlformats.org/officeDocument/2006/relationships/slide" Target="slides/slide2.xml" /><Relationship Id="rId5" Type="http://schemas.openxmlformats.org/officeDocument/2006/relationships/slide" Target="slides/slide3.xml" /><Relationship Id="rId6" Type="http://schemas.openxmlformats.org/officeDocument/2006/relationships/slide" Target="slides/slide4.xml" /><Relationship Id="rId7" Type="http://schemas.openxmlformats.org/officeDocument/2006/relationships/slide" Target="slides/slide5.xml" /><Relationship Id="rId8" Type="http://schemas.openxmlformats.org/officeDocument/2006/relationships/slide" Target="slides/slide6.xml" /><Relationship Id="rId9" Type="http://schemas.openxmlformats.org/officeDocument/2006/relationships/slide" Target="slides/slide7.xml" /><Relationship Id="rId10" Type="http://schemas.openxmlformats.org/officeDocument/2006/relationships/slide" Target="slides/slide8.xml" /><Relationship Id="rId11" Type="http://schemas.openxmlformats.org/officeDocument/2006/relationships/slide" Target="slides/slide9.xml" /><Relationship Id="rId12" Type="http://schemas.openxmlformats.org/officeDocument/2006/relationships/slide" Target="slides/slide10.xml" /><Relationship Id="rId13" Type="http://schemas.openxmlformats.org/officeDocument/2006/relationships/slide" Target="slides/slide11.xml" /><Relationship Id="rId14" Type="http://schemas.openxmlformats.org/officeDocument/2006/relationships/slide" Target="slides/slide12.xml" /><Relationship Id="rId15" Type="http://schemas.openxmlformats.org/officeDocument/2006/relationships/slide" Target="slides/slide13.xml" /><Relationship Id="rId16" Type="http://schemas.openxmlformats.org/officeDocument/2006/relationships/slide" Target="slides/slide14.xml" /><Relationship Id="rId17" Type="http://schemas.openxmlformats.org/officeDocument/2006/relationships/slide" Target="slides/slide15.xml" /><Relationship Id="rId18" Type="http://schemas.openxmlformats.org/officeDocument/2006/relationships/slide" Target="slides/slide16.xml" /><Relationship Id="rId19" Type="http://schemas.openxmlformats.org/officeDocument/2006/relationships/notesMaster" Target="notesMasters/notesMaster1.xml"/><Relationship Id="rId20" Type="http://schemas.openxmlformats.org/officeDocument/2006/relationships/presProps" Target="presProps.xml" /><Relationship Id="rId21" Type="http://schemas.openxmlformats.org/officeDocument/2006/relationships/tableStyles" Target="tableStyles.xml" /><Relationship Id="rId22" Type="http://schemas.openxmlformats.org/officeDocument/2006/relationships/viewProps" Target="viewProps.xml" /></Relationships>
</file>

<file path=ppt/notesMasters/_rels/notes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71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extLst/>
        </p:spPr>
        <p:txBody>
          <a:bodyPr/>
          <a:lstStyle>
            <a:lvl1pPr algn="l">
              <a:defRPr sz="1200">
                <a:latin typeface="Arial" charset="0"/>
              </a:defRPr>
            </a:lvl1pPr>
          </a:lstStyle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 ?>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 ?>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 ?>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 ?>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 ?>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 ?>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 ?>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 ?>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 ?>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 ?>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 ?>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 ?>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 ?>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 ?>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 ?>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 ?>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000" name="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smtClean="0"/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000" name="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smtClean="0"/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000" name="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smtClean="0"/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000" name="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smtClean="0"/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000" name="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smtClean="0"/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000" name="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smtClean="0"/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000" name="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smtClean="0"/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000" name="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smtClean="0"/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000" name="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smtClean="0"/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000" name="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smtClean="0"/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000" name="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smtClean="0"/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000" name="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smtClean="0"/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000" name="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smtClean="0"/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000" name="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smtClean="0"/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000" name="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smtClean="0"/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000" name="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smtClean="0"/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g"/><Relationship Id="rId3" Type="http://schemas.openxmlformats.org/officeDocument/2006/relationships/image" Target="../media/image6.jpg"/><Relationship Id="rId4" Type="http://schemas.openxmlformats.org/officeDocument/2006/relationships/image" Target="../media/image7.jpg"/><Relationship Id="rId5" Type="http://schemas.openxmlformats.org/officeDocument/2006/relationships/image" Target="../media/image14.jpg"/></Relationships>
</file>

<file path=ppt/slideLayouts/_rels/slideLayout11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g"/><Relationship Id="rId3" Type="http://schemas.openxmlformats.org/officeDocument/2006/relationships/image" Target="../media/image6.jpg"/><Relationship Id="rId4" Type="http://schemas.openxmlformats.org/officeDocument/2006/relationships/image" Target="../media/image7.jpg"/><Relationship Id="rId5" Type="http://schemas.openxmlformats.org/officeDocument/2006/relationships/image" Target="../media/image15.jpg"/></Relationships>
</file>

<file path=ppt/slideLayouts/_rels/slideLayout12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6.jpg"/><Relationship Id="rId3" Type="http://schemas.openxmlformats.org/officeDocument/2006/relationships/image" Target="../media/image2.jpg"/></Relationships>
</file>

<file path=ppt/slideLayouts/_rels/slideLayout13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Relationship Id="rId3" Type="http://schemas.openxmlformats.org/officeDocument/2006/relationships/image" Target="../media/image17.jpg"/><Relationship Id="rId4" Type="http://schemas.openxmlformats.org/officeDocument/2006/relationships/image" Target="../media/image2.jpg"/></Relationships>
</file>

<file path=ppt/slideLayouts/_rels/slideLayout14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Relationship Id="rId3" Type="http://schemas.openxmlformats.org/officeDocument/2006/relationships/image" Target="../media/image18.jpg"/><Relationship Id="rId4" Type="http://schemas.openxmlformats.org/officeDocument/2006/relationships/image" Target="../media/image2.jpg"/></Relationships>
</file>

<file path=ppt/slideLayouts/_rels/slideLayout15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Relationship Id="rId3" Type="http://schemas.openxmlformats.org/officeDocument/2006/relationships/image" Target="../media/image19.jpg"/><Relationship Id="rId4" Type="http://schemas.openxmlformats.org/officeDocument/2006/relationships/image" Target="../media/image2.jpg"/></Relationships>
</file>

<file path=ppt/slideLayouts/_rels/slideLayout16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Relationship Id="rId3" Type="http://schemas.openxmlformats.org/officeDocument/2006/relationships/image" Target="../media/image20.jpg"/><Relationship Id="rId4" Type="http://schemas.openxmlformats.org/officeDocument/2006/relationships/image" Target="../media/image2.jpg"/></Relationships>
</file>

<file path=ppt/slideLayouts/_rels/slideLayout17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Relationship Id="rId3" Type="http://schemas.openxmlformats.org/officeDocument/2006/relationships/image" Target="../media/image21.jpg"/><Relationship Id="rId4" Type="http://schemas.openxmlformats.org/officeDocument/2006/relationships/image" Target="../media/image2.jpg"/></Relationships>
</file>

<file path=ppt/slideLayouts/_rels/slideLayout18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Relationship Id="rId3" Type="http://schemas.openxmlformats.org/officeDocument/2006/relationships/image" Target="../media/image22.jpg"/><Relationship Id="rId4" Type="http://schemas.openxmlformats.org/officeDocument/2006/relationships/image" Target="../media/image2.jpg"/></Relationships>
</file>

<file path=ppt/slideLayouts/_rels/slideLayout19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Relationship Id="rId3" Type="http://schemas.openxmlformats.org/officeDocument/2006/relationships/image" Target="../media/image23.jpg"/><Relationship Id="rId4" Type="http://schemas.openxmlformats.org/officeDocument/2006/relationships/image" Target="../media/image2.jpg"/></Relationships>
</file>

<file path=ppt/slideLayouts/_rels/slideLayout2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0.jpg"/><Relationship Id="rId3" Type="http://schemas.openxmlformats.org/officeDocument/2006/relationships/image" Target="../media/image1.jpg"/><Relationship Id="rId4" Type="http://schemas.openxmlformats.org/officeDocument/2006/relationships/image" Target="../media/image2.jpg"/><Relationship Id="rId5" Type="http://schemas.openxmlformats.org/officeDocument/2006/relationships/image" Target="../media/image3.jpg"/></Relationships>
</file>

<file path=ppt/slideLayouts/_rels/slideLayout20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Relationship Id="rId3" Type="http://schemas.openxmlformats.org/officeDocument/2006/relationships/image" Target="../media/image24.jpg"/><Relationship Id="rId4" Type="http://schemas.openxmlformats.org/officeDocument/2006/relationships/image" Target="../media/image2.jpg"/></Relationships>
</file>

<file path=ppt/slideLayouts/_rels/slideLayout21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Relationship Id="rId3" Type="http://schemas.openxmlformats.org/officeDocument/2006/relationships/image" Target="../media/image25.jpg"/><Relationship Id="rId4" Type="http://schemas.openxmlformats.org/officeDocument/2006/relationships/image" Target="../media/image2.jpg"/></Relationships>
</file>

<file path=ppt/slideLayouts/_rels/slideLayout22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g"/><Relationship Id="rId3" Type="http://schemas.openxmlformats.org/officeDocument/2006/relationships/image" Target="../media/image6.jpg"/><Relationship Id="rId4" Type="http://schemas.openxmlformats.org/officeDocument/2006/relationships/image" Target="../media/image7.jpg"/></Relationships>
</file>

<file path=ppt/slideLayouts/_rels/slideLayout23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g"/><Relationship Id="rId3" Type="http://schemas.openxmlformats.org/officeDocument/2006/relationships/image" Target="../media/image6.jpg"/><Relationship Id="rId4" Type="http://schemas.openxmlformats.org/officeDocument/2006/relationships/image" Target="../media/image7.jpg"/></Relationships>
</file>

<file path=ppt/slideLayouts/_rels/slideLayout24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g"/><Relationship Id="rId3" Type="http://schemas.openxmlformats.org/officeDocument/2006/relationships/image" Target="../media/image6.jpg"/><Relationship Id="rId4" Type="http://schemas.openxmlformats.org/officeDocument/2006/relationships/image" Target="../media/image7.jpg"/></Relationships>
</file>

<file path=ppt/slideLayouts/_rels/slideLayout25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jpg"/><Relationship Id="rId3" Type="http://schemas.openxmlformats.org/officeDocument/2006/relationships/image" Target="../media/image6.jpg"/></Relationships>
</file>

<file path=ppt/slideLayouts/_rels/slideLayout26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g"/><Relationship Id="rId3" Type="http://schemas.openxmlformats.org/officeDocument/2006/relationships/image" Target="../media/image5.jpg"/><Relationship Id="rId4" Type="http://schemas.openxmlformats.org/officeDocument/2006/relationships/image" Target="../media/image6.jpg"/><Relationship Id="rId5" Type="http://schemas.openxmlformats.org/officeDocument/2006/relationships/image" Target="../media/image7.jpg"/></Relationships>
</file>

<file path=ppt/slideLayouts/_rels/slideLayout4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g"/><Relationship Id="rId3" Type="http://schemas.openxmlformats.org/officeDocument/2006/relationships/image" Target="../media/image8.jpg"/><Relationship Id="rId4" Type="http://schemas.openxmlformats.org/officeDocument/2006/relationships/image" Target="../media/image6.jpg"/><Relationship Id="rId5" Type="http://schemas.openxmlformats.org/officeDocument/2006/relationships/image" Target="../media/image7.jpg"/></Relationships>
</file>

<file path=ppt/slideLayouts/_rels/slideLayout5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g"/><Relationship Id="rId3" Type="http://schemas.openxmlformats.org/officeDocument/2006/relationships/image" Target="../media/image6.jpg"/><Relationship Id="rId4" Type="http://schemas.openxmlformats.org/officeDocument/2006/relationships/image" Target="../media/image7.jpg"/><Relationship Id="rId5" Type="http://schemas.openxmlformats.org/officeDocument/2006/relationships/image" Target="../media/image9.jpg"/></Relationships>
</file>

<file path=ppt/slideLayouts/_rels/slideLayout6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g"/><Relationship Id="rId3" Type="http://schemas.openxmlformats.org/officeDocument/2006/relationships/image" Target="../media/image10.jpg"/><Relationship Id="rId4" Type="http://schemas.openxmlformats.org/officeDocument/2006/relationships/image" Target="../media/image6.jpg"/><Relationship Id="rId5" Type="http://schemas.openxmlformats.org/officeDocument/2006/relationships/image" Target="../media/image7.jpg"/></Relationships>
</file>

<file path=ppt/slideLayouts/_rels/slideLayout7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g"/><Relationship Id="rId3" Type="http://schemas.openxmlformats.org/officeDocument/2006/relationships/image" Target="../media/image6.jpg"/><Relationship Id="rId4" Type="http://schemas.openxmlformats.org/officeDocument/2006/relationships/image" Target="../media/image7.jpg"/><Relationship Id="rId5" Type="http://schemas.openxmlformats.org/officeDocument/2006/relationships/image" Target="../media/image11.jpg"/></Relationships>
</file>

<file path=ppt/slideLayouts/_rels/slideLayout8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g"/><Relationship Id="rId3" Type="http://schemas.openxmlformats.org/officeDocument/2006/relationships/image" Target="../media/image12.jpg"/><Relationship Id="rId4" Type="http://schemas.openxmlformats.org/officeDocument/2006/relationships/image" Target="../media/image6.jpg"/><Relationship Id="rId5" Type="http://schemas.openxmlformats.org/officeDocument/2006/relationships/image" Target="../media/image7.jpg"/></Relationships>
</file>

<file path=ppt/slideLayouts/_rels/slideLayout9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g"/><Relationship Id="rId3" Type="http://schemas.openxmlformats.org/officeDocument/2006/relationships/image" Target="../media/image13.jpg"/><Relationship Id="rId4" Type="http://schemas.openxmlformats.org/officeDocument/2006/relationships/image" Target="../media/image6.jpg"/><Relationship Id="rId5" Type="http://schemas.openxmlformats.org/officeDocument/2006/relationships/image" Target="../media/image7.jp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showMasterSp="1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0" name="Shape 1000"/>
          <p:cNvSpPr>
            <a:spLocks noGrp="1" noChangeArrowheads="1"/>
          </p:cNvSpPr>
          <p:nvPr>
            <p:ph type="title"/>
          </p:nvPr>
        </p:nvSpPr>
        <p:spPr>
          <a:xfrm>
            <a:off x="447675" y="266700"/>
            <a:ext cx="8191500" cy="1133475"/>
          </a:xfrm>
        </p:spPr>
        <p:txBody>
          <a:bodyPr lIns="0" tIns="0" rIns="0" bIns="0"/>
          <a:lstStyle/>
          <a:p>
            <a:pPr lvl="0" marL="0" indent="0">
              <a:buNone/>
            </a:pPr>
            <a:r>
              <a:rPr/>
              <a:t>Click to edit Master title style</a:t>
            </a:r>
          </a:p>
        </p:txBody>
      </p:sp>
      <p:sp>
        <p:nvSpPr>
          <p:cNvPr id="1001" name="Shape 1001"/>
          <p:cNvSpPr>
            <a:spLocks noGrp="1" noChangeArrowheads="1"/>
          </p:cNvSpPr>
          <p:nvPr>
            <p:ph type="body" idx="1"/>
          </p:nvPr>
        </p:nvSpPr>
        <p:spPr>
          <a:xfrm>
            <a:off x="447675" y="1590675"/>
            <a:ext cx="8191500" cy="4505325"/>
          </a:xfrm>
        </p:spPr>
        <p:txBody>
          <a:bodyPr lIns="0" tIns="0" rIns="0" bIns="0"/>
          <a:lstStyle/>
          <a:p>
            <a:pPr lvl="0" marL="161925" indent="-161925">
              <a:buNone/>
            </a:pPr>
            <a:r>
              <a:rPr/>
              <a:t>Click to edit Master text styles</a:t>
            </a:r>
          </a:p>
          <a:p>
            <a:pPr lvl="0" marL="161925" indent="-161925">
              <a:buNone/>
            </a:pPr>
            <a:r>
              <a:rPr/>
              <a:t>Second level</a:t>
            </a:r>
          </a:p>
          <a:p>
            <a:pPr lvl="0" marL="161925" indent="-161925">
              <a:buNone/>
            </a:pPr>
            <a:r>
              <a:rPr/>
              <a:t>Third level</a:t>
            </a:r>
          </a:p>
          <a:p>
            <a:pPr lvl="0" marL="161925" indent="-161925">
              <a:buNone/>
            </a:pPr>
            <a:r>
              <a:rPr/>
              <a:t>Fourth level</a:t>
            </a:r>
          </a:p>
          <a:p>
            <a:pPr lvl="0" marL="161925" indent="-161925">
              <a:buNone/>
            </a:pPr>
            <a:r>
              <a:rPr/>
              <a:t>Fifth level</a:t>
            </a:r>
          </a:p>
        </p:txBody>
      </p:sp>
      <p:sp>
        <p:nvSpPr>
          <p:cNvPr id="1002" name="Shape 1002"/>
          <p:cNvSpPr>
            <a:spLocks noGrp="1" noChangeArrowheads="1"/>
          </p:cNvSpPr>
          <p:nvPr>
            <p:ph type="dt" idx="2"/>
          </p:nvPr>
        </p:nvSpPr>
        <p:spPr>
          <a:xfrm>
            <a:off x="447675" y="6334125"/>
            <a:ext cx="2124075" cy="361950"/>
          </a:xfrm>
        </p:spPr>
        <p:txBody>
          <a:bodyPr lIns="0" tIns="0" rIns="0" bIns="0"/>
          <a:lstStyle/>
          <a:p>
            <a:pPr lvl="0" marL="0" indent="0">
              <a:buNone/>
            </a:pPr>
            <a:r>
              <a:rPr sz="1000">
                <a:solidFill>
                  <a:srgbClr val="919191"/>
                </a:solidFill>
                <a:latin typeface="Verdana"/>
              </a:rPr>
              <a:t>*</a:t>
            </a:r>
          </a:p>
        </p:txBody>
      </p:sp>
      <p:sp>
        <p:nvSpPr>
          <p:cNvPr id="1003" name="Shape 1003"/>
          <p:cNvSpPr>
            <a:spLocks noGrp="1" noChangeArrowheads="1"/>
          </p:cNvSpPr>
          <p:nvPr>
            <p:ph type="ftr" idx="3"/>
          </p:nvPr>
        </p:nvSpPr>
        <p:spPr>
          <a:xfrm>
            <a:off x="3105150" y="6334125"/>
            <a:ext cx="2876550" cy="361950"/>
          </a:xfrm>
        </p:spPr>
        <p:txBody>
          <a:bodyPr/>
          <a:lstStyle/>
          <a:p>
            <a:endParaRPr dirty="0"/>
          </a:p>
        </p:txBody>
      </p:sp>
      <p:sp>
        <p:nvSpPr>
          <p:cNvPr id="1004" name="Shape 1004"/>
          <p:cNvSpPr>
            <a:spLocks noGrp="1" noChangeArrowheads="1"/>
          </p:cNvSpPr>
          <p:nvPr>
            <p:ph type="sldNum" idx="4"/>
          </p:nvPr>
        </p:nvSpPr>
        <p:spPr>
          <a:xfrm>
            <a:off x="6524625" y="6334125"/>
            <a:ext cx="2124075" cy="361950"/>
          </a:xfrm>
        </p:spPr>
        <p:txBody>
          <a:bodyPr lIns="0" tIns="0" rIns="0" bIns="0"/>
          <a:lstStyle/>
          <a:p>
            <a:pPr lvl="0" marL="0" indent="0" algn="r">
              <a:buNone/>
            </a:pPr>
            <a:r>
              <a:rPr sz="1000">
                <a:solidFill>
                  <a:srgbClr val="919191"/>
                </a:solidFill>
                <a:latin typeface="Verdana"/>
              </a:rPr>
              <a:t>*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showMasterSp="0" preserve="1">
  <p:cSld>
    <p:bg>
      <p:bgPr>
        <a:solidFill>
          <a:schemeClr val="dk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3" name="Shape 1053"/>
          <p:cNvSpPr>
            <a:spLocks noGrp="1" noChangeArrowheads="1"/>
          </p:cNvSpPr>
          <p:nvPr/>
        </p:nvSpPr>
        <p:spPr>
          <a:xfrm>
            <a:off x="9525" y="0"/>
            <a:ext cx="9105900" cy="1143000"/>
          </a:xfrm>
          <a:custGeom>
            <a:rect l="l" t="t" r="r" b="b"/>
            <a:pathLst>
              <a:path w="43200" h="43200" stroke="0">
                <a:moveTo>
                  <a:pt x="0" y="0"/>
                </a:moveTo>
                <a:lnTo>
                  <a:pt x="0" y="43200"/>
                </a:lnTo>
                <a:lnTo>
                  <a:pt x="43200" y="43200"/>
                </a:lnTo>
                <a:lnTo>
                  <a:pt x="43200" y="0"/>
                </a:lnTo>
                <a:close/>
              </a:path>
            </a:pathLst>
          </a:custGeom>
          <a:blipFill dpi="0" rotWithShape="1">
            <a:blip r:embed="rId2"/>
            <a:srcRect/>
            <a:stretch>
              <a:fillRect/>
            </a:stretch>
          </a:blipFill>
          <a:ln w="9524">
            <a:solidFill>
              <a:srgbClr val="000000">
                <a:alpha val="0"/>
              </a:srgbClr>
            </a:solidFill>
            <a:round/>
            <a:headEnd/>
            <a:tailEnd/>
          </a:ln>
        </p:spPr>
        <p:txBody>
          <a:bodyPr/>
          <a:lstStyle/>
          <a:p>
            <a:endParaRPr dirty="0"/>
          </a:p>
        </p:txBody>
      </p:sp>
      <p:sp>
        <p:nvSpPr>
          <p:cNvPr id="1054" name="Shape 1054"/>
          <p:cNvSpPr>
            <a:spLocks noGrp="1" noChangeArrowheads="1"/>
          </p:cNvSpPr>
          <p:nvPr/>
        </p:nvSpPr>
        <p:spPr>
          <a:xfrm>
            <a:off x="0" y="0"/>
            <a:ext cx="171450" cy="6838950"/>
          </a:xfrm>
          <a:custGeom>
            <a:rect l="l" t="t" r="r" b="b"/>
            <a:pathLst>
              <a:path w="43200" h="43200" stroke="0">
                <a:moveTo>
                  <a:pt x="0" y="0"/>
                </a:moveTo>
                <a:lnTo>
                  <a:pt x="0" y="43200"/>
                </a:lnTo>
                <a:lnTo>
                  <a:pt x="43200" y="43200"/>
                </a:lnTo>
                <a:lnTo>
                  <a:pt x="43200" y="0"/>
                </a:lnTo>
                <a:close/>
              </a:path>
            </a:pathLst>
          </a:custGeom>
          <a:blipFill dpi="0" rotWithShape="1">
            <a:blip r:embed="rId3"/>
            <a:srcRect/>
            <a:stretch>
              <a:fillRect/>
            </a:stretch>
          </a:blipFill>
          <a:ln w="9524">
            <a:solidFill>
              <a:srgbClr val="000000">
                <a:alpha val="0"/>
              </a:srgbClr>
            </a:solidFill>
            <a:round/>
            <a:headEnd/>
            <a:tailEnd/>
          </a:ln>
        </p:spPr>
        <p:txBody>
          <a:bodyPr/>
          <a:lstStyle/>
          <a:p>
            <a:endParaRPr dirty="0"/>
          </a:p>
        </p:txBody>
      </p:sp>
      <p:sp>
        <p:nvSpPr>
          <p:cNvPr id="1055" name="Shape 1055"/>
          <p:cNvSpPr>
            <a:spLocks noGrp="1" noChangeArrowheads="1"/>
          </p:cNvSpPr>
          <p:nvPr/>
        </p:nvSpPr>
        <p:spPr>
          <a:xfrm>
            <a:off x="7448550" y="6257925"/>
            <a:ext cx="1647825" cy="571500"/>
          </a:xfrm>
          <a:custGeom>
            <a:rect l="l" t="t" r="r" b="b"/>
            <a:pathLst>
              <a:path w="43200" h="43200" stroke="0">
                <a:moveTo>
                  <a:pt x="0" y="0"/>
                </a:moveTo>
                <a:lnTo>
                  <a:pt x="0" y="43200"/>
                </a:lnTo>
                <a:lnTo>
                  <a:pt x="43200" y="43200"/>
                </a:lnTo>
                <a:lnTo>
                  <a:pt x="43200" y="0"/>
                </a:lnTo>
                <a:close/>
              </a:path>
            </a:pathLst>
          </a:custGeom>
          <a:blipFill dpi="0" rotWithShape="1">
            <a:blip r:embed="rId4"/>
            <a:srcRect/>
            <a:stretch>
              <a:fillRect/>
            </a:stretch>
          </a:blipFill>
          <a:ln w="9524">
            <a:solidFill>
              <a:srgbClr val="000000">
                <a:alpha val="0"/>
              </a:srgbClr>
            </a:solidFill>
            <a:round/>
            <a:headEnd/>
            <a:tailEnd/>
          </a:ln>
        </p:spPr>
        <p:txBody>
          <a:bodyPr/>
          <a:lstStyle/>
          <a:p>
            <a:endParaRPr dirty="0"/>
          </a:p>
        </p:txBody>
      </p:sp>
      <p:sp>
        <p:nvSpPr>
          <p:cNvPr id="1056" name="Shape 1056"/>
          <p:cNvSpPr>
            <a:spLocks noGrp="1" noChangeArrowheads="1"/>
          </p:cNvSpPr>
          <p:nvPr/>
        </p:nvSpPr>
        <p:spPr>
          <a:xfrm>
            <a:off x="8058150" y="542925"/>
            <a:ext cx="790575" cy="790575"/>
          </a:xfrm>
          <a:custGeom>
            <a:rect l="l" t="t" r="r" b="b"/>
            <a:pathLst>
              <a:path w="43200" h="43200" stroke="0">
                <a:moveTo>
                  <a:pt x="0" y="0"/>
                </a:moveTo>
                <a:lnTo>
                  <a:pt x="0" y="43200"/>
                </a:lnTo>
                <a:lnTo>
                  <a:pt x="43200" y="43200"/>
                </a:lnTo>
                <a:lnTo>
                  <a:pt x="43200" y="0"/>
                </a:lnTo>
                <a:close/>
              </a:path>
            </a:pathLst>
          </a:custGeom>
          <a:blipFill dpi="0" rotWithShape="1">
            <a:blip r:embed="rId5"/>
            <a:srcRect/>
            <a:stretch>
              <a:fillRect/>
            </a:stretch>
          </a:blipFill>
          <a:ln w="9524">
            <a:solidFill>
              <a:srgbClr val="000000">
                <a:alpha val="0"/>
              </a:srgbClr>
            </a:solidFill>
            <a:round/>
            <a:headEnd/>
            <a:tailEnd/>
          </a:ln>
        </p:spPr>
        <p:txBody>
          <a:bodyPr/>
          <a:lstStyle/>
          <a:p>
            <a:endParaRPr dirty="0"/>
          </a:p>
        </p:txBody>
      </p:sp>
      <p:sp>
        <p:nvSpPr>
          <p:cNvPr id="1057" name="Shape 1057"/>
          <p:cNvSpPr>
            <a:spLocks noGrp="1" noChangeArrowheads="1"/>
          </p:cNvSpPr>
          <p:nvPr>
            <p:ph type="title"/>
          </p:nvPr>
        </p:nvSpPr>
        <p:spPr>
          <a:xfrm>
            <a:off x="447675" y="266700"/>
            <a:ext cx="8191500" cy="1133475"/>
          </a:xfrm>
        </p:spPr>
        <p:txBody>
          <a:bodyPr lIns="0" tIns="0" rIns="0" bIns="0"/>
          <a:lstStyle/>
          <a:p>
            <a:pPr lvl="0" marL="0" indent="0">
              <a:buNone/>
            </a:pPr>
            <a:r>
              <a:rPr/>
              <a:t>Click to edit Master title style</a:t>
            </a:r>
          </a:p>
        </p:txBody>
      </p:sp>
      <p:sp>
        <p:nvSpPr>
          <p:cNvPr id="1058" name="Shape 1058"/>
          <p:cNvSpPr>
            <a:spLocks noGrp="1" noChangeArrowheads="1"/>
          </p:cNvSpPr>
          <p:nvPr>
            <p:ph type="body" idx="1"/>
          </p:nvPr>
        </p:nvSpPr>
        <p:spPr>
          <a:xfrm>
            <a:off x="447675" y="1590675"/>
            <a:ext cx="8191500" cy="4505325"/>
          </a:xfrm>
        </p:spPr>
        <p:txBody>
          <a:bodyPr lIns="0" tIns="0" rIns="0" bIns="0"/>
          <a:lstStyle/>
          <a:p>
            <a:pPr lvl="0" marL="161925" indent="-161925">
              <a:buNone/>
            </a:pPr>
            <a:r>
              <a:rPr/>
              <a:t>Click to edit Master text styles</a:t>
            </a:r>
          </a:p>
          <a:p>
            <a:pPr lvl="0" marL="161925" indent="-161925">
              <a:buNone/>
            </a:pPr>
            <a:r>
              <a:rPr/>
              <a:t>Second level</a:t>
            </a:r>
          </a:p>
          <a:p>
            <a:pPr lvl="0" marL="161925" indent="-161925">
              <a:buNone/>
            </a:pPr>
            <a:r>
              <a:rPr/>
              <a:t>Third level</a:t>
            </a:r>
          </a:p>
          <a:p>
            <a:pPr lvl="0" marL="161925" indent="-161925">
              <a:buNone/>
            </a:pPr>
            <a:r>
              <a:rPr/>
              <a:t>Fourth level</a:t>
            </a:r>
          </a:p>
          <a:p>
            <a:pPr lvl="0" marL="161925" indent="-161925">
              <a:buNone/>
            </a:pPr>
            <a:r>
              <a:rPr/>
              <a:t>Fifth level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showMasterSp="0" preserve="1">
  <p:cSld>
    <p:bg>
      <p:bgPr>
        <a:solidFill>
          <a:schemeClr val="dk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9" name="Shape 1059"/>
          <p:cNvSpPr>
            <a:spLocks noGrp="1" noChangeArrowheads="1"/>
          </p:cNvSpPr>
          <p:nvPr/>
        </p:nvSpPr>
        <p:spPr>
          <a:xfrm>
            <a:off x="9525" y="0"/>
            <a:ext cx="9105900" cy="1143000"/>
          </a:xfrm>
          <a:custGeom>
            <a:rect l="l" t="t" r="r" b="b"/>
            <a:pathLst>
              <a:path w="43200" h="43200" stroke="0">
                <a:moveTo>
                  <a:pt x="0" y="0"/>
                </a:moveTo>
                <a:lnTo>
                  <a:pt x="0" y="43200"/>
                </a:lnTo>
                <a:lnTo>
                  <a:pt x="43200" y="43200"/>
                </a:lnTo>
                <a:lnTo>
                  <a:pt x="43200" y="0"/>
                </a:lnTo>
                <a:close/>
              </a:path>
            </a:pathLst>
          </a:custGeom>
          <a:blipFill dpi="0" rotWithShape="1">
            <a:blip r:embed="rId2"/>
            <a:srcRect/>
            <a:stretch>
              <a:fillRect/>
            </a:stretch>
          </a:blipFill>
          <a:ln w="9524">
            <a:solidFill>
              <a:srgbClr val="000000">
                <a:alpha val="0"/>
              </a:srgbClr>
            </a:solidFill>
            <a:round/>
            <a:headEnd/>
            <a:tailEnd/>
          </a:ln>
        </p:spPr>
        <p:txBody>
          <a:bodyPr/>
          <a:lstStyle/>
          <a:p>
            <a:endParaRPr dirty="0"/>
          </a:p>
        </p:txBody>
      </p:sp>
      <p:sp>
        <p:nvSpPr>
          <p:cNvPr id="1060" name="Shape 1060"/>
          <p:cNvSpPr>
            <a:spLocks noGrp="1" noChangeArrowheads="1"/>
          </p:cNvSpPr>
          <p:nvPr/>
        </p:nvSpPr>
        <p:spPr>
          <a:xfrm>
            <a:off x="0" y="0"/>
            <a:ext cx="171450" cy="6838950"/>
          </a:xfrm>
          <a:custGeom>
            <a:rect l="l" t="t" r="r" b="b"/>
            <a:pathLst>
              <a:path w="43200" h="43200" stroke="0">
                <a:moveTo>
                  <a:pt x="0" y="0"/>
                </a:moveTo>
                <a:lnTo>
                  <a:pt x="0" y="43200"/>
                </a:lnTo>
                <a:lnTo>
                  <a:pt x="43200" y="43200"/>
                </a:lnTo>
                <a:lnTo>
                  <a:pt x="43200" y="0"/>
                </a:lnTo>
                <a:close/>
              </a:path>
            </a:pathLst>
          </a:custGeom>
          <a:blipFill dpi="0" rotWithShape="1">
            <a:blip r:embed="rId3"/>
            <a:srcRect/>
            <a:stretch>
              <a:fillRect/>
            </a:stretch>
          </a:blipFill>
          <a:ln w="9524">
            <a:solidFill>
              <a:srgbClr val="000000">
                <a:alpha val="0"/>
              </a:srgbClr>
            </a:solidFill>
            <a:round/>
            <a:headEnd/>
            <a:tailEnd/>
          </a:ln>
        </p:spPr>
        <p:txBody>
          <a:bodyPr/>
          <a:lstStyle/>
          <a:p>
            <a:endParaRPr dirty="0"/>
          </a:p>
        </p:txBody>
      </p:sp>
      <p:sp>
        <p:nvSpPr>
          <p:cNvPr id="1061" name="Shape 1061"/>
          <p:cNvSpPr>
            <a:spLocks noGrp="1" noChangeArrowheads="1"/>
          </p:cNvSpPr>
          <p:nvPr/>
        </p:nvSpPr>
        <p:spPr>
          <a:xfrm>
            <a:off x="7448550" y="6257925"/>
            <a:ext cx="1647825" cy="571500"/>
          </a:xfrm>
          <a:custGeom>
            <a:rect l="l" t="t" r="r" b="b"/>
            <a:pathLst>
              <a:path w="43200" h="43200" stroke="0">
                <a:moveTo>
                  <a:pt x="0" y="0"/>
                </a:moveTo>
                <a:lnTo>
                  <a:pt x="0" y="43200"/>
                </a:lnTo>
                <a:lnTo>
                  <a:pt x="43200" y="43200"/>
                </a:lnTo>
                <a:lnTo>
                  <a:pt x="43200" y="0"/>
                </a:lnTo>
                <a:close/>
              </a:path>
            </a:pathLst>
          </a:custGeom>
          <a:blipFill dpi="0" rotWithShape="1">
            <a:blip r:embed="rId4"/>
            <a:srcRect/>
            <a:stretch>
              <a:fillRect/>
            </a:stretch>
          </a:blipFill>
          <a:ln w="9524">
            <a:solidFill>
              <a:srgbClr val="000000">
                <a:alpha val="0"/>
              </a:srgbClr>
            </a:solidFill>
            <a:round/>
            <a:headEnd/>
            <a:tailEnd/>
          </a:ln>
        </p:spPr>
        <p:txBody>
          <a:bodyPr/>
          <a:lstStyle/>
          <a:p>
            <a:endParaRPr dirty="0"/>
          </a:p>
        </p:txBody>
      </p:sp>
      <p:sp>
        <p:nvSpPr>
          <p:cNvPr id="1062" name="Shape 1062"/>
          <p:cNvSpPr>
            <a:spLocks noGrp="1" noChangeArrowheads="1"/>
          </p:cNvSpPr>
          <p:nvPr/>
        </p:nvSpPr>
        <p:spPr>
          <a:xfrm>
            <a:off x="8058150" y="542925"/>
            <a:ext cx="790575" cy="790575"/>
          </a:xfrm>
          <a:custGeom>
            <a:rect l="l" t="t" r="r" b="b"/>
            <a:pathLst>
              <a:path w="43200" h="43200" stroke="0">
                <a:moveTo>
                  <a:pt x="0" y="0"/>
                </a:moveTo>
                <a:lnTo>
                  <a:pt x="0" y="43200"/>
                </a:lnTo>
                <a:lnTo>
                  <a:pt x="43200" y="43200"/>
                </a:lnTo>
                <a:lnTo>
                  <a:pt x="43200" y="0"/>
                </a:lnTo>
                <a:close/>
              </a:path>
            </a:pathLst>
          </a:custGeom>
          <a:blipFill dpi="0" rotWithShape="1">
            <a:blip r:embed="rId5"/>
            <a:srcRect/>
            <a:stretch>
              <a:fillRect/>
            </a:stretch>
          </a:blipFill>
          <a:ln w="9524">
            <a:solidFill>
              <a:srgbClr val="000000">
                <a:alpha val="0"/>
              </a:srgbClr>
            </a:solidFill>
            <a:round/>
            <a:headEnd/>
            <a:tailEnd/>
          </a:ln>
        </p:spPr>
        <p:txBody>
          <a:bodyPr/>
          <a:lstStyle/>
          <a:p>
            <a:endParaRPr dirty="0"/>
          </a:p>
        </p:txBody>
      </p:sp>
      <p:sp>
        <p:nvSpPr>
          <p:cNvPr id="1063" name="Shape 1063"/>
          <p:cNvSpPr>
            <a:spLocks noGrp="1" noChangeArrowheads="1"/>
          </p:cNvSpPr>
          <p:nvPr>
            <p:ph type="title"/>
          </p:nvPr>
        </p:nvSpPr>
        <p:spPr>
          <a:xfrm>
            <a:off x="447675" y="266700"/>
            <a:ext cx="8191500" cy="1133475"/>
          </a:xfrm>
        </p:spPr>
        <p:txBody>
          <a:bodyPr lIns="0" tIns="0" rIns="0" bIns="0"/>
          <a:lstStyle/>
          <a:p>
            <a:pPr lvl="0" marL="0" indent="0">
              <a:buNone/>
            </a:pPr>
            <a:r>
              <a:rPr/>
              <a:t>Click to edit Master title style</a:t>
            </a:r>
          </a:p>
        </p:txBody>
      </p:sp>
      <p:sp>
        <p:nvSpPr>
          <p:cNvPr id="1064" name="Shape 1064"/>
          <p:cNvSpPr>
            <a:spLocks noGrp="1" noChangeArrowheads="1"/>
          </p:cNvSpPr>
          <p:nvPr>
            <p:ph type="body" idx="1"/>
          </p:nvPr>
        </p:nvSpPr>
        <p:spPr>
          <a:xfrm>
            <a:off x="447675" y="1590675"/>
            <a:ext cx="8191500" cy="4505325"/>
          </a:xfrm>
        </p:spPr>
        <p:txBody>
          <a:bodyPr lIns="0" tIns="0" rIns="0" bIns="0"/>
          <a:lstStyle/>
          <a:p>
            <a:pPr lvl="0" marL="161925" indent="-161925">
              <a:buNone/>
            </a:pPr>
            <a:r>
              <a:rPr/>
              <a:t>Click to edit Master text styles</a:t>
            </a:r>
          </a:p>
          <a:p>
            <a:pPr lvl="0" marL="161925" indent="-161925">
              <a:buNone/>
            </a:pPr>
            <a:r>
              <a:rPr/>
              <a:t>Second level</a:t>
            </a:r>
          </a:p>
          <a:p>
            <a:pPr lvl="0" marL="161925" indent="-161925">
              <a:buNone/>
            </a:pPr>
            <a:r>
              <a:rPr/>
              <a:t>Third level</a:t>
            </a:r>
          </a:p>
          <a:p>
            <a:pPr lvl="0" marL="161925" indent="-161925">
              <a:buNone/>
            </a:pPr>
            <a:r>
              <a:rPr/>
              <a:t>Fourth level</a:t>
            </a:r>
          </a:p>
          <a:p>
            <a:pPr lvl="0" marL="161925" indent="-161925">
              <a:buNone/>
            </a:pPr>
            <a:r>
              <a:rPr/>
              <a:t>Fifth level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showMasterSp="0" preserve="1">
  <p:cSld>
    <p:bg>
      <p:bgPr>
        <a:solidFill>
          <a:schemeClr val="dk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5" name="Shape 1065"/>
          <p:cNvSpPr>
            <a:spLocks noGrp="1" noChangeArrowheads="1"/>
          </p:cNvSpPr>
          <p:nvPr/>
        </p:nvSpPr>
        <p:spPr>
          <a:xfrm>
            <a:off x="0" y="952500"/>
            <a:ext cx="9115425" cy="5143500"/>
          </a:xfrm>
          <a:custGeom>
            <a:rect l="l" t="t" r="r" b="b"/>
            <a:pathLst>
              <a:path w="43200" h="43200" stroke="0">
                <a:moveTo>
                  <a:pt x="0" y="0"/>
                </a:moveTo>
                <a:lnTo>
                  <a:pt x="0" y="43200"/>
                </a:lnTo>
                <a:lnTo>
                  <a:pt x="43200" y="43200"/>
                </a:lnTo>
                <a:lnTo>
                  <a:pt x="43200" y="0"/>
                </a:lnTo>
                <a:close/>
              </a:path>
            </a:pathLst>
          </a:custGeom>
          <a:blipFill dpi="0" rotWithShape="1">
            <a:blip r:embed="rId2"/>
            <a:srcRect/>
            <a:stretch>
              <a:fillRect/>
            </a:stretch>
          </a:blipFill>
          <a:ln w="9524">
            <a:solidFill>
              <a:srgbClr val="000000">
                <a:alpha val="0"/>
              </a:srgbClr>
            </a:solidFill>
            <a:round/>
            <a:headEnd/>
            <a:tailEnd/>
          </a:ln>
        </p:spPr>
        <p:txBody>
          <a:bodyPr/>
          <a:lstStyle/>
          <a:p>
            <a:endParaRPr dirty="0"/>
          </a:p>
        </p:txBody>
      </p:sp>
      <p:sp>
        <p:nvSpPr>
          <p:cNvPr id="1066" name="Shape 1066"/>
          <p:cNvSpPr>
            <a:spLocks noGrp="1" noChangeArrowheads="1"/>
          </p:cNvSpPr>
          <p:nvPr/>
        </p:nvSpPr>
        <p:spPr>
          <a:xfrm>
            <a:off x="247650" y="266700"/>
            <a:ext cx="1866900" cy="590550"/>
          </a:xfrm>
          <a:custGeom>
            <a:rect l="l" t="t" r="r" b="b"/>
            <a:pathLst>
              <a:path w="43200" h="43200" stroke="0">
                <a:moveTo>
                  <a:pt x="0" y="0"/>
                </a:moveTo>
                <a:lnTo>
                  <a:pt x="0" y="43200"/>
                </a:lnTo>
                <a:lnTo>
                  <a:pt x="43200" y="43200"/>
                </a:lnTo>
                <a:lnTo>
                  <a:pt x="43200" y="0"/>
                </a:lnTo>
                <a:close/>
              </a:path>
            </a:pathLst>
          </a:custGeom>
          <a:blipFill dpi="0" rotWithShape="1">
            <a:blip r:embed="rId3"/>
            <a:srcRect/>
            <a:stretch>
              <a:fillRect/>
            </a:stretch>
          </a:blipFill>
          <a:ln w="9524">
            <a:solidFill>
              <a:srgbClr val="000000">
                <a:alpha val="0"/>
              </a:srgbClr>
            </a:solidFill>
            <a:round/>
            <a:headEnd/>
            <a:tailEnd/>
          </a:ln>
        </p:spPr>
        <p:txBody>
          <a:bodyPr/>
          <a:lstStyle/>
          <a:p>
            <a:endParaRPr dirty="0"/>
          </a:p>
        </p:txBody>
      </p:sp>
      <p:sp>
        <p:nvSpPr>
          <p:cNvPr id="1067" name="Shape 1067"/>
          <p:cNvSpPr>
            <a:spLocks noGrp="1" noChangeArrowheads="1"/>
          </p:cNvSpPr>
          <p:nvPr>
            <p:ph type="title"/>
          </p:nvPr>
        </p:nvSpPr>
        <p:spPr>
          <a:xfrm>
            <a:off x="447675" y="266700"/>
            <a:ext cx="8191500" cy="1133475"/>
          </a:xfrm>
        </p:spPr>
        <p:txBody>
          <a:bodyPr lIns="0" tIns="0" rIns="0" bIns="0"/>
          <a:lstStyle/>
          <a:p>
            <a:pPr lvl="0" marL="0" indent="0">
              <a:buNone/>
            </a:pPr>
            <a:r>
              <a:rPr/>
              <a:t>Click to edit Master title style</a:t>
            </a:r>
          </a:p>
        </p:txBody>
      </p:sp>
      <p:sp>
        <p:nvSpPr>
          <p:cNvPr id="1068" name="Shape 1068"/>
          <p:cNvSpPr>
            <a:spLocks noGrp="1" noChangeArrowheads="1"/>
          </p:cNvSpPr>
          <p:nvPr>
            <p:ph type="body" idx="1"/>
          </p:nvPr>
        </p:nvSpPr>
        <p:spPr>
          <a:xfrm>
            <a:off x="447675" y="1590675"/>
            <a:ext cx="8191500" cy="4505325"/>
          </a:xfrm>
        </p:spPr>
        <p:txBody>
          <a:bodyPr lIns="0" tIns="0" rIns="0" bIns="0"/>
          <a:lstStyle/>
          <a:p>
            <a:pPr lvl="0" marL="161925" indent="-161925">
              <a:buNone/>
            </a:pPr>
            <a:r>
              <a:rPr/>
              <a:t>Click to edit Master text styles</a:t>
            </a:r>
          </a:p>
          <a:p>
            <a:pPr lvl="0" marL="161925" indent="-161925">
              <a:buNone/>
            </a:pPr>
            <a:r>
              <a:rPr/>
              <a:t>Second level</a:t>
            </a:r>
          </a:p>
          <a:p>
            <a:pPr lvl="0" marL="161925" indent="-161925">
              <a:buNone/>
            </a:pPr>
            <a:r>
              <a:rPr/>
              <a:t>Third level</a:t>
            </a:r>
          </a:p>
          <a:p>
            <a:pPr lvl="0" marL="161925" indent="-161925">
              <a:buNone/>
            </a:pPr>
            <a:r>
              <a:rPr/>
              <a:t>Fourth level</a:t>
            </a:r>
          </a:p>
          <a:p>
            <a:pPr lvl="0" marL="161925" indent="-161925">
              <a:buNone/>
            </a:pPr>
            <a:r>
              <a:rPr/>
              <a:t>Fifth level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showMasterSp="0" preserve="1">
  <p:cSld>
    <p:bg>
      <p:bgPr>
        <a:solidFill>
          <a:schemeClr val="dk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9" name="Shape 1069"/>
          <p:cNvSpPr>
            <a:spLocks noGrp="1" noChangeArrowheads="1"/>
          </p:cNvSpPr>
          <p:nvPr/>
        </p:nvSpPr>
        <p:spPr>
          <a:xfrm>
            <a:off x="0" y="0"/>
            <a:ext cx="9115425" cy="4591050"/>
          </a:xfrm>
          <a:custGeom>
            <a:rect l="l" t="t" r="r" b="b"/>
            <a:pathLst>
              <a:path w="43200" h="43200" stroke="0">
                <a:moveTo>
                  <a:pt x="0" y="0"/>
                </a:moveTo>
                <a:lnTo>
                  <a:pt x="0" y="43200"/>
                </a:lnTo>
                <a:lnTo>
                  <a:pt x="43200" y="43200"/>
                </a:lnTo>
                <a:lnTo>
                  <a:pt x="43200" y="0"/>
                </a:lnTo>
                <a:close/>
              </a:path>
            </a:pathLst>
          </a:custGeom>
          <a:blipFill dpi="0" rotWithShape="1">
            <a:blip r:embed="rId2"/>
            <a:srcRect/>
            <a:stretch>
              <a:fillRect/>
            </a:stretch>
          </a:blipFill>
          <a:ln w="9524">
            <a:solidFill>
              <a:srgbClr val="000000">
                <a:alpha val="0"/>
              </a:srgbClr>
            </a:solidFill>
            <a:round/>
            <a:headEnd/>
            <a:tailEnd/>
          </a:ln>
        </p:spPr>
        <p:txBody>
          <a:bodyPr/>
          <a:lstStyle/>
          <a:p>
            <a:endParaRPr dirty="0"/>
          </a:p>
        </p:txBody>
      </p:sp>
      <p:sp>
        <p:nvSpPr>
          <p:cNvPr id="1070" name="Shape 1070"/>
          <p:cNvSpPr>
            <a:spLocks noGrp="1" noChangeArrowheads="1"/>
          </p:cNvSpPr>
          <p:nvPr/>
        </p:nvSpPr>
        <p:spPr>
          <a:xfrm>
            <a:off x="0" y="3190875"/>
            <a:ext cx="3467100" cy="3648075"/>
          </a:xfrm>
          <a:custGeom>
            <a:rect l="l" t="t" r="r" b="b"/>
            <a:pathLst>
              <a:path w="43200" h="43200" stroke="0">
                <a:moveTo>
                  <a:pt x="0" y="0"/>
                </a:moveTo>
                <a:lnTo>
                  <a:pt x="0" y="43200"/>
                </a:lnTo>
                <a:lnTo>
                  <a:pt x="43199" y="43200"/>
                </a:lnTo>
                <a:lnTo>
                  <a:pt x="43199" y="0"/>
                </a:lnTo>
                <a:close/>
              </a:path>
            </a:pathLst>
          </a:custGeom>
          <a:blipFill dpi="0" rotWithShape="1">
            <a:blip r:embed="rId3"/>
            <a:srcRect/>
            <a:stretch>
              <a:fillRect/>
            </a:stretch>
          </a:blipFill>
          <a:ln w="9524">
            <a:solidFill>
              <a:srgbClr val="000000">
                <a:alpha val="0"/>
              </a:srgbClr>
            </a:solidFill>
            <a:round/>
            <a:headEnd/>
            <a:tailEnd/>
          </a:ln>
        </p:spPr>
        <p:txBody>
          <a:bodyPr/>
          <a:lstStyle/>
          <a:p>
            <a:endParaRPr dirty="0"/>
          </a:p>
        </p:txBody>
      </p:sp>
      <p:sp>
        <p:nvSpPr>
          <p:cNvPr id="1071" name="Shape 1071"/>
          <p:cNvSpPr>
            <a:spLocks noGrp="1" noChangeArrowheads="1"/>
          </p:cNvSpPr>
          <p:nvPr/>
        </p:nvSpPr>
        <p:spPr>
          <a:xfrm>
            <a:off x="7115175" y="6210300"/>
            <a:ext cx="1981200" cy="619125"/>
          </a:xfrm>
          <a:custGeom>
            <a:rect l="l" t="t" r="r" b="b"/>
            <a:pathLst>
              <a:path w="43200" h="43200" stroke="0">
                <a:moveTo>
                  <a:pt x="0" y="0"/>
                </a:moveTo>
                <a:lnTo>
                  <a:pt x="0" y="43200"/>
                </a:lnTo>
                <a:lnTo>
                  <a:pt x="43200" y="43200"/>
                </a:lnTo>
                <a:lnTo>
                  <a:pt x="43200" y="0"/>
                </a:lnTo>
                <a:close/>
              </a:path>
            </a:pathLst>
          </a:custGeom>
          <a:blipFill dpi="0" rotWithShape="1">
            <a:blip r:embed="rId4"/>
            <a:srcRect/>
            <a:stretch>
              <a:fillRect/>
            </a:stretch>
          </a:blipFill>
          <a:ln w="9524">
            <a:solidFill>
              <a:srgbClr val="000000">
                <a:alpha val="0"/>
              </a:srgbClr>
            </a:solidFill>
            <a:round/>
            <a:headEnd/>
            <a:tailEnd/>
          </a:ln>
        </p:spPr>
        <p:txBody>
          <a:bodyPr/>
          <a:lstStyle/>
          <a:p>
            <a:endParaRPr dirty="0"/>
          </a:p>
        </p:txBody>
      </p:sp>
      <p:sp>
        <p:nvSpPr>
          <p:cNvPr id="1072" name="Shape 1072"/>
          <p:cNvSpPr>
            <a:spLocks noGrp="1" noChangeArrowheads="1"/>
          </p:cNvSpPr>
          <p:nvPr>
            <p:ph type="title"/>
          </p:nvPr>
        </p:nvSpPr>
        <p:spPr>
          <a:xfrm>
            <a:off x="447675" y="266700"/>
            <a:ext cx="8191500" cy="1133475"/>
          </a:xfrm>
        </p:spPr>
        <p:txBody>
          <a:bodyPr lIns="0" tIns="0" rIns="0" bIns="0"/>
          <a:lstStyle/>
          <a:p>
            <a:pPr lvl="0" marL="0" indent="0">
              <a:buNone/>
            </a:pPr>
            <a:r>
              <a:rPr/>
              <a:t>Click to edit Master title style</a:t>
            </a:r>
          </a:p>
        </p:txBody>
      </p:sp>
      <p:sp>
        <p:nvSpPr>
          <p:cNvPr id="1073" name="Shape 1073"/>
          <p:cNvSpPr>
            <a:spLocks noGrp="1" noChangeArrowheads="1"/>
          </p:cNvSpPr>
          <p:nvPr>
            <p:ph type="body" idx="1"/>
          </p:nvPr>
        </p:nvSpPr>
        <p:spPr>
          <a:xfrm>
            <a:off x="447675" y="1590675"/>
            <a:ext cx="8191500" cy="4505325"/>
          </a:xfrm>
        </p:spPr>
        <p:txBody>
          <a:bodyPr lIns="0" tIns="0" rIns="0" bIns="0"/>
          <a:lstStyle/>
          <a:p>
            <a:pPr lvl="0" marL="161925" indent="-161925">
              <a:buNone/>
            </a:pPr>
            <a:r>
              <a:rPr/>
              <a:t>Click to edit Master text styles</a:t>
            </a:r>
          </a:p>
          <a:p>
            <a:pPr lvl="0" marL="161925" indent="-161925">
              <a:buNone/>
            </a:pPr>
            <a:r>
              <a:rPr/>
              <a:t>Second level</a:t>
            </a:r>
          </a:p>
          <a:p>
            <a:pPr lvl="0" marL="161925" indent="-161925">
              <a:buNone/>
            </a:pPr>
            <a:r>
              <a:rPr/>
              <a:t>Third level</a:t>
            </a:r>
          </a:p>
          <a:p>
            <a:pPr lvl="0" marL="161925" indent="-161925">
              <a:buNone/>
            </a:pPr>
            <a:r>
              <a:rPr/>
              <a:t>Fourth level</a:t>
            </a:r>
          </a:p>
          <a:p>
            <a:pPr lvl="0" marL="161925" indent="-161925">
              <a:buNone/>
            </a:pPr>
            <a:r>
              <a:rPr/>
              <a:t>Fifth level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showMasterSp="0" preserve="1">
  <p:cSld>
    <p:bg>
      <p:bgPr>
        <a:solidFill>
          <a:schemeClr val="dk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4" name="Shape 1074"/>
          <p:cNvSpPr>
            <a:spLocks noGrp="1" noChangeArrowheads="1"/>
          </p:cNvSpPr>
          <p:nvPr/>
        </p:nvSpPr>
        <p:spPr>
          <a:xfrm>
            <a:off x="0" y="0"/>
            <a:ext cx="9115425" cy="4591050"/>
          </a:xfrm>
          <a:custGeom>
            <a:rect l="l" t="t" r="r" b="b"/>
            <a:pathLst>
              <a:path w="43200" h="43200" stroke="0">
                <a:moveTo>
                  <a:pt x="0" y="0"/>
                </a:moveTo>
                <a:lnTo>
                  <a:pt x="0" y="43200"/>
                </a:lnTo>
                <a:lnTo>
                  <a:pt x="43200" y="43200"/>
                </a:lnTo>
                <a:lnTo>
                  <a:pt x="43200" y="0"/>
                </a:lnTo>
                <a:close/>
              </a:path>
            </a:pathLst>
          </a:custGeom>
          <a:blipFill dpi="0" rotWithShape="1">
            <a:blip r:embed="rId2"/>
            <a:srcRect/>
            <a:stretch>
              <a:fillRect/>
            </a:stretch>
          </a:blipFill>
          <a:ln w="9524">
            <a:solidFill>
              <a:srgbClr val="000000">
                <a:alpha val="0"/>
              </a:srgbClr>
            </a:solidFill>
            <a:round/>
            <a:headEnd/>
            <a:tailEnd/>
          </a:ln>
        </p:spPr>
        <p:txBody>
          <a:bodyPr/>
          <a:lstStyle/>
          <a:p>
            <a:endParaRPr dirty="0"/>
          </a:p>
        </p:txBody>
      </p:sp>
      <p:sp>
        <p:nvSpPr>
          <p:cNvPr id="1075" name="Shape 1075"/>
          <p:cNvSpPr>
            <a:spLocks noGrp="1" noChangeArrowheads="1"/>
          </p:cNvSpPr>
          <p:nvPr/>
        </p:nvSpPr>
        <p:spPr>
          <a:xfrm>
            <a:off x="0" y="3190875"/>
            <a:ext cx="3467100" cy="3648075"/>
          </a:xfrm>
          <a:custGeom>
            <a:rect l="l" t="t" r="r" b="b"/>
            <a:pathLst>
              <a:path w="43200" h="43200" stroke="0">
                <a:moveTo>
                  <a:pt x="0" y="0"/>
                </a:moveTo>
                <a:lnTo>
                  <a:pt x="0" y="43200"/>
                </a:lnTo>
                <a:lnTo>
                  <a:pt x="43199" y="43200"/>
                </a:lnTo>
                <a:lnTo>
                  <a:pt x="43199" y="0"/>
                </a:lnTo>
                <a:close/>
              </a:path>
            </a:pathLst>
          </a:custGeom>
          <a:blipFill dpi="0" rotWithShape="1">
            <a:blip r:embed="rId3"/>
            <a:srcRect/>
            <a:stretch>
              <a:fillRect/>
            </a:stretch>
          </a:blipFill>
          <a:ln w="9524">
            <a:solidFill>
              <a:srgbClr val="000000">
                <a:alpha val="0"/>
              </a:srgbClr>
            </a:solidFill>
            <a:round/>
            <a:headEnd/>
            <a:tailEnd/>
          </a:ln>
        </p:spPr>
        <p:txBody>
          <a:bodyPr/>
          <a:lstStyle/>
          <a:p>
            <a:endParaRPr dirty="0"/>
          </a:p>
        </p:txBody>
      </p:sp>
      <p:sp>
        <p:nvSpPr>
          <p:cNvPr id="1076" name="Shape 1076"/>
          <p:cNvSpPr>
            <a:spLocks noGrp="1" noChangeArrowheads="1"/>
          </p:cNvSpPr>
          <p:nvPr/>
        </p:nvSpPr>
        <p:spPr>
          <a:xfrm>
            <a:off x="7115175" y="6210300"/>
            <a:ext cx="1981200" cy="619125"/>
          </a:xfrm>
          <a:custGeom>
            <a:rect l="l" t="t" r="r" b="b"/>
            <a:pathLst>
              <a:path w="43200" h="43200" stroke="0">
                <a:moveTo>
                  <a:pt x="0" y="0"/>
                </a:moveTo>
                <a:lnTo>
                  <a:pt x="0" y="43200"/>
                </a:lnTo>
                <a:lnTo>
                  <a:pt x="43200" y="43200"/>
                </a:lnTo>
                <a:lnTo>
                  <a:pt x="43200" y="0"/>
                </a:lnTo>
                <a:close/>
              </a:path>
            </a:pathLst>
          </a:custGeom>
          <a:blipFill dpi="0" rotWithShape="1">
            <a:blip r:embed="rId4"/>
            <a:srcRect/>
            <a:stretch>
              <a:fillRect/>
            </a:stretch>
          </a:blipFill>
          <a:ln w="9524">
            <a:solidFill>
              <a:srgbClr val="000000">
                <a:alpha val="0"/>
              </a:srgbClr>
            </a:solidFill>
            <a:round/>
            <a:headEnd/>
            <a:tailEnd/>
          </a:ln>
        </p:spPr>
        <p:txBody>
          <a:bodyPr/>
          <a:lstStyle/>
          <a:p>
            <a:endParaRPr dirty="0"/>
          </a:p>
        </p:txBody>
      </p:sp>
      <p:sp>
        <p:nvSpPr>
          <p:cNvPr id="1077" name="Shape 1077"/>
          <p:cNvSpPr>
            <a:spLocks noGrp="1" noChangeArrowheads="1"/>
          </p:cNvSpPr>
          <p:nvPr>
            <p:ph type="title"/>
          </p:nvPr>
        </p:nvSpPr>
        <p:spPr>
          <a:xfrm>
            <a:off x="447675" y="266700"/>
            <a:ext cx="8191500" cy="1133475"/>
          </a:xfrm>
        </p:spPr>
        <p:txBody>
          <a:bodyPr lIns="0" tIns="0" rIns="0" bIns="0"/>
          <a:lstStyle/>
          <a:p>
            <a:pPr lvl="0" marL="0" indent="0">
              <a:buNone/>
            </a:pPr>
            <a:r>
              <a:rPr/>
              <a:t>Click to edit Master title style</a:t>
            </a:r>
          </a:p>
        </p:txBody>
      </p:sp>
      <p:sp>
        <p:nvSpPr>
          <p:cNvPr id="1078" name="Shape 1078"/>
          <p:cNvSpPr>
            <a:spLocks noGrp="1" noChangeArrowheads="1"/>
          </p:cNvSpPr>
          <p:nvPr>
            <p:ph type="body" idx="1"/>
          </p:nvPr>
        </p:nvSpPr>
        <p:spPr>
          <a:xfrm>
            <a:off x="447675" y="1590675"/>
            <a:ext cx="8191500" cy="4505325"/>
          </a:xfrm>
        </p:spPr>
        <p:txBody>
          <a:bodyPr lIns="0" tIns="0" rIns="0" bIns="0"/>
          <a:lstStyle/>
          <a:p>
            <a:pPr lvl="0" marL="161925" indent="-161925">
              <a:buNone/>
            </a:pPr>
            <a:r>
              <a:rPr/>
              <a:t>Click to edit Master text styles</a:t>
            </a:r>
          </a:p>
          <a:p>
            <a:pPr lvl="0" marL="161925" indent="-161925">
              <a:buNone/>
            </a:pPr>
            <a:r>
              <a:rPr/>
              <a:t>Second level</a:t>
            </a:r>
          </a:p>
          <a:p>
            <a:pPr lvl="0" marL="161925" indent="-161925">
              <a:buNone/>
            </a:pPr>
            <a:r>
              <a:rPr/>
              <a:t>Third level</a:t>
            </a:r>
          </a:p>
          <a:p>
            <a:pPr lvl="0" marL="161925" indent="-161925">
              <a:buNone/>
            </a:pPr>
            <a:r>
              <a:rPr/>
              <a:t>Fourth level</a:t>
            </a:r>
          </a:p>
          <a:p>
            <a:pPr lvl="0" marL="161925" indent="-161925">
              <a:buNone/>
            </a:pPr>
            <a:r>
              <a:rPr/>
              <a:t>Fifth level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showMasterSp="0" preserve="1">
  <p:cSld>
    <p:bg>
      <p:bgPr>
        <a:solidFill>
          <a:schemeClr val="dk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9" name="Shape 1079"/>
          <p:cNvSpPr>
            <a:spLocks noGrp="1" noChangeArrowheads="1"/>
          </p:cNvSpPr>
          <p:nvPr/>
        </p:nvSpPr>
        <p:spPr>
          <a:xfrm>
            <a:off x="0" y="0"/>
            <a:ext cx="9115425" cy="4591050"/>
          </a:xfrm>
          <a:custGeom>
            <a:rect l="l" t="t" r="r" b="b"/>
            <a:pathLst>
              <a:path w="43200" h="43200" stroke="0">
                <a:moveTo>
                  <a:pt x="0" y="0"/>
                </a:moveTo>
                <a:lnTo>
                  <a:pt x="0" y="43200"/>
                </a:lnTo>
                <a:lnTo>
                  <a:pt x="43200" y="43200"/>
                </a:lnTo>
                <a:lnTo>
                  <a:pt x="43200" y="0"/>
                </a:lnTo>
                <a:close/>
              </a:path>
            </a:pathLst>
          </a:custGeom>
          <a:blipFill dpi="0" rotWithShape="1">
            <a:blip r:embed="rId2"/>
            <a:srcRect/>
            <a:stretch>
              <a:fillRect/>
            </a:stretch>
          </a:blipFill>
          <a:ln w="9524">
            <a:solidFill>
              <a:srgbClr val="000000">
                <a:alpha val="0"/>
              </a:srgbClr>
            </a:solidFill>
            <a:round/>
            <a:headEnd/>
            <a:tailEnd/>
          </a:ln>
        </p:spPr>
        <p:txBody>
          <a:bodyPr/>
          <a:lstStyle/>
          <a:p>
            <a:endParaRPr dirty="0"/>
          </a:p>
        </p:txBody>
      </p:sp>
      <p:sp>
        <p:nvSpPr>
          <p:cNvPr id="1080" name="Shape 1080"/>
          <p:cNvSpPr>
            <a:spLocks noGrp="1" noChangeArrowheads="1"/>
          </p:cNvSpPr>
          <p:nvPr/>
        </p:nvSpPr>
        <p:spPr>
          <a:xfrm>
            <a:off x="0" y="3190875"/>
            <a:ext cx="3467100" cy="3648075"/>
          </a:xfrm>
          <a:custGeom>
            <a:rect l="l" t="t" r="r" b="b"/>
            <a:pathLst>
              <a:path w="43200" h="43200" stroke="0">
                <a:moveTo>
                  <a:pt x="0" y="0"/>
                </a:moveTo>
                <a:lnTo>
                  <a:pt x="0" y="43200"/>
                </a:lnTo>
                <a:lnTo>
                  <a:pt x="43199" y="43200"/>
                </a:lnTo>
                <a:lnTo>
                  <a:pt x="43199" y="0"/>
                </a:lnTo>
                <a:close/>
              </a:path>
            </a:pathLst>
          </a:custGeom>
          <a:blipFill dpi="0" rotWithShape="1">
            <a:blip r:embed="rId3"/>
            <a:srcRect/>
            <a:stretch>
              <a:fillRect/>
            </a:stretch>
          </a:blipFill>
          <a:ln w="9524">
            <a:solidFill>
              <a:srgbClr val="000000">
                <a:alpha val="0"/>
              </a:srgbClr>
            </a:solidFill>
            <a:round/>
            <a:headEnd/>
            <a:tailEnd/>
          </a:ln>
        </p:spPr>
        <p:txBody>
          <a:bodyPr/>
          <a:lstStyle/>
          <a:p>
            <a:endParaRPr dirty="0"/>
          </a:p>
        </p:txBody>
      </p:sp>
      <p:sp>
        <p:nvSpPr>
          <p:cNvPr id="1081" name="Shape 1081"/>
          <p:cNvSpPr>
            <a:spLocks noGrp="1" noChangeArrowheads="1"/>
          </p:cNvSpPr>
          <p:nvPr/>
        </p:nvSpPr>
        <p:spPr>
          <a:xfrm>
            <a:off x="7115175" y="6210300"/>
            <a:ext cx="1981200" cy="619125"/>
          </a:xfrm>
          <a:custGeom>
            <a:rect l="l" t="t" r="r" b="b"/>
            <a:pathLst>
              <a:path w="43200" h="43200" stroke="0">
                <a:moveTo>
                  <a:pt x="0" y="0"/>
                </a:moveTo>
                <a:lnTo>
                  <a:pt x="0" y="43200"/>
                </a:lnTo>
                <a:lnTo>
                  <a:pt x="43200" y="43200"/>
                </a:lnTo>
                <a:lnTo>
                  <a:pt x="43200" y="0"/>
                </a:lnTo>
                <a:close/>
              </a:path>
            </a:pathLst>
          </a:custGeom>
          <a:blipFill dpi="0" rotWithShape="1">
            <a:blip r:embed="rId4"/>
            <a:srcRect/>
            <a:stretch>
              <a:fillRect/>
            </a:stretch>
          </a:blipFill>
          <a:ln w="9524">
            <a:solidFill>
              <a:srgbClr val="000000">
                <a:alpha val="0"/>
              </a:srgbClr>
            </a:solidFill>
            <a:round/>
            <a:headEnd/>
            <a:tailEnd/>
          </a:ln>
        </p:spPr>
        <p:txBody>
          <a:bodyPr/>
          <a:lstStyle/>
          <a:p>
            <a:endParaRPr dirty="0"/>
          </a:p>
        </p:txBody>
      </p:sp>
      <p:sp>
        <p:nvSpPr>
          <p:cNvPr id="1082" name="Shape 1082"/>
          <p:cNvSpPr>
            <a:spLocks noGrp="1" noChangeArrowheads="1"/>
          </p:cNvSpPr>
          <p:nvPr>
            <p:ph type="title"/>
          </p:nvPr>
        </p:nvSpPr>
        <p:spPr>
          <a:xfrm>
            <a:off x="447675" y="266700"/>
            <a:ext cx="8191500" cy="1133475"/>
          </a:xfrm>
        </p:spPr>
        <p:txBody>
          <a:bodyPr lIns="0" tIns="0" rIns="0" bIns="0"/>
          <a:lstStyle/>
          <a:p>
            <a:pPr lvl="0" marL="0" indent="0">
              <a:buNone/>
            </a:pPr>
            <a:r>
              <a:rPr/>
              <a:t>Click to edit Master title style</a:t>
            </a:r>
          </a:p>
        </p:txBody>
      </p:sp>
      <p:sp>
        <p:nvSpPr>
          <p:cNvPr id="1083" name="Shape 1083"/>
          <p:cNvSpPr>
            <a:spLocks noGrp="1" noChangeArrowheads="1"/>
          </p:cNvSpPr>
          <p:nvPr>
            <p:ph type="body" idx="1"/>
          </p:nvPr>
        </p:nvSpPr>
        <p:spPr>
          <a:xfrm>
            <a:off x="447675" y="1590675"/>
            <a:ext cx="8191500" cy="4505325"/>
          </a:xfrm>
        </p:spPr>
        <p:txBody>
          <a:bodyPr lIns="0" tIns="0" rIns="0" bIns="0"/>
          <a:lstStyle/>
          <a:p>
            <a:pPr lvl="0" marL="161925" indent="-161925">
              <a:buNone/>
            </a:pPr>
            <a:r>
              <a:rPr/>
              <a:t>Click to edit Master text styles</a:t>
            </a:r>
          </a:p>
          <a:p>
            <a:pPr lvl="0" marL="161925" indent="-161925">
              <a:buNone/>
            </a:pPr>
            <a:r>
              <a:rPr/>
              <a:t>Second level</a:t>
            </a:r>
          </a:p>
          <a:p>
            <a:pPr lvl="0" marL="161925" indent="-161925">
              <a:buNone/>
            </a:pPr>
            <a:r>
              <a:rPr/>
              <a:t>Third level</a:t>
            </a:r>
          </a:p>
          <a:p>
            <a:pPr lvl="0" marL="161925" indent="-161925">
              <a:buNone/>
            </a:pPr>
            <a:r>
              <a:rPr/>
              <a:t>Fourth level</a:t>
            </a:r>
          </a:p>
          <a:p>
            <a:pPr lvl="0" marL="161925" indent="-161925">
              <a:buNone/>
            </a:pPr>
            <a:r>
              <a:rPr/>
              <a:t>Fifth level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showMasterSp="0" preserve="1">
  <p:cSld>
    <p:bg>
      <p:bgPr>
        <a:solidFill>
          <a:schemeClr val="dk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4" name="Shape 1084"/>
          <p:cNvSpPr>
            <a:spLocks noGrp="1" noChangeArrowheads="1"/>
          </p:cNvSpPr>
          <p:nvPr/>
        </p:nvSpPr>
        <p:spPr>
          <a:xfrm>
            <a:off x="0" y="0"/>
            <a:ext cx="9115425" cy="4591050"/>
          </a:xfrm>
          <a:custGeom>
            <a:rect l="l" t="t" r="r" b="b"/>
            <a:pathLst>
              <a:path w="43200" h="43200" stroke="0">
                <a:moveTo>
                  <a:pt x="0" y="0"/>
                </a:moveTo>
                <a:lnTo>
                  <a:pt x="0" y="43200"/>
                </a:lnTo>
                <a:lnTo>
                  <a:pt x="43200" y="43200"/>
                </a:lnTo>
                <a:lnTo>
                  <a:pt x="43200" y="0"/>
                </a:lnTo>
                <a:close/>
              </a:path>
            </a:pathLst>
          </a:custGeom>
          <a:blipFill dpi="0" rotWithShape="1">
            <a:blip r:embed="rId2"/>
            <a:srcRect/>
            <a:stretch>
              <a:fillRect/>
            </a:stretch>
          </a:blipFill>
          <a:ln w="9524">
            <a:solidFill>
              <a:srgbClr val="000000">
                <a:alpha val="0"/>
              </a:srgbClr>
            </a:solidFill>
            <a:round/>
            <a:headEnd/>
            <a:tailEnd/>
          </a:ln>
        </p:spPr>
        <p:txBody>
          <a:bodyPr/>
          <a:lstStyle/>
          <a:p>
            <a:endParaRPr dirty="0"/>
          </a:p>
        </p:txBody>
      </p:sp>
      <p:sp>
        <p:nvSpPr>
          <p:cNvPr id="1085" name="Shape 1085"/>
          <p:cNvSpPr>
            <a:spLocks noGrp="1" noChangeArrowheads="1"/>
          </p:cNvSpPr>
          <p:nvPr/>
        </p:nvSpPr>
        <p:spPr>
          <a:xfrm>
            <a:off x="0" y="3190875"/>
            <a:ext cx="3467100" cy="3648075"/>
          </a:xfrm>
          <a:custGeom>
            <a:rect l="l" t="t" r="r" b="b"/>
            <a:pathLst>
              <a:path w="43200" h="43200" stroke="0">
                <a:moveTo>
                  <a:pt x="0" y="0"/>
                </a:moveTo>
                <a:lnTo>
                  <a:pt x="0" y="43200"/>
                </a:lnTo>
                <a:lnTo>
                  <a:pt x="43199" y="43200"/>
                </a:lnTo>
                <a:lnTo>
                  <a:pt x="43199" y="0"/>
                </a:lnTo>
                <a:close/>
              </a:path>
            </a:pathLst>
          </a:custGeom>
          <a:blipFill dpi="0" rotWithShape="1">
            <a:blip r:embed="rId3"/>
            <a:srcRect/>
            <a:stretch>
              <a:fillRect/>
            </a:stretch>
          </a:blipFill>
          <a:ln w="9524">
            <a:solidFill>
              <a:srgbClr val="000000">
                <a:alpha val="0"/>
              </a:srgbClr>
            </a:solidFill>
            <a:round/>
            <a:headEnd/>
            <a:tailEnd/>
          </a:ln>
        </p:spPr>
        <p:txBody>
          <a:bodyPr/>
          <a:lstStyle/>
          <a:p>
            <a:endParaRPr dirty="0"/>
          </a:p>
        </p:txBody>
      </p:sp>
      <p:sp>
        <p:nvSpPr>
          <p:cNvPr id="1086" name="Shape 1086"/>
          <p:cNvSpPr>
            <a:spLocks noGrp="1" noChangeArrowheads="1"/>
          </p:cNvSpPr>
          <p:nvPr/>
        </p:nvSpPr>
        <p:spPr>
          <a:xfrm>
            <a:off x="7115175" y="6210300"/>
            <a:ext cx="1981200" cy="619125"/>
          </a:xfrm>
          <a:custGeom>
            <a:rect l="l" t="t" r="r" b="b"/>
            <a:pathLst>
              <a:path w="43200" h="43200" stroke="0">
                <a:moveTo>
                  <a:pt x="0" y="0"/>
                </a:moveTo>
                <a:lnTo>
                  <a:pt x="0" y="43200"/>
                </a:lnTo>
                <a:lnTo>
                  <a:pt x="43200" y="43200"/>
                </a:lnTo>
                <a:lnTo>
                  <a:pt x="43200" y="0"/>
                </a:lnTo>
                <a:close/>
              </a:path>
            </a:pathLst>
          </a:custGeom>
          <a:blipFill dpi="0" rotWithShape="1">
            <a:blip r:embed="rId4"/>
            <a:srcRect/>
            <a:stretch>
              <a:fillRect/>
            </a:stretch>
          </a:blipFill>
          <a:ln w="9524">
            <a:solidFill>
              <a:srgbClr val="000000">
                <a:alpha val="0"/>
              </a:srgbClr>
            </a:solidFill>
            <a:round/>
            <a:headEnd/>
            <a:tailEnd/>
          </a:ln>
        </p:spPr>
        <p:txBody>
          <a:bodyPr/>
          <a:lstStyle/>
          <a:p>
            <a:endParaRPr dirty="0"/>
          </a:p>
        </p:txBody>
      </p:sp>
      <p:sp>
        <p:nvSpPr>
          <p:cNvPr id="1087" name="Shape 1087"/>
          <p:cNvSpPr>
            <a:spLocks noGrp="1" noChangeArrowheads="1"/>
          </p:cNvSpPr>
          <p:nvPr>
            <p:ph type="title"/>
          </p:nvPr>
        </p:nvSpPr>
        <p:spPr>
          <a:xfrm>
            <a:off x="447675" y="266700"/>
            <a:ext cx="8191500" cy="1133475"/>
          </a:xfrm>
        </p:spPr>
        <p:txBody>
          <a:bodyPr lIns="0" tIns="0" rIns="0" bIns="0"/>
          <a:lstStyle/>
          <a:p>
            <a:pPr lvl="0" marL="0" indent="0">
              <a:buNone/>
            </a:pPr>
            <a:r>
              <a:rPr/>
              <a:t>Click to edit Master title style</a:t>
            </a:r>
          </a:p>
        </p:txBody>
      </p:sp>
      <p:sp>
        <p:nvSpPr>
          <p:cNvPr id="1088" name="Shape 1088"/>
          <p:cNvSpPr>
            <a:spLocks noGrp="1" noChangeArrowheads="1"/>
          </p:cNvSpPr>
          <p:nvPr>
            <p:ph type="body" idx="1"/>
          </p:nvPr>
        </p:nvSpPr>
        <p:spPr>
          <a:xfrm>
            <a:off x="447675" y="1590675"/>
            <a:ext cx="8191500" cy="4505325"/>
          </a:xfrm>
        </p:spPr>
        <p:txBody>
          <a:bodyPr lIns="0" tIns="0" rIns="0" bIns="0"/>
          <a:lstStyle/>
          <a:p>
            <a:pPr lvl="0" marL="161925" indent="-161925">
              <a:buNone/>
            </a:pPr>
            <a:r>
              <a:rPr/>
              <a:t>Click to edit Master text styles</a:t>
            </a:r>
          </a:p>
          <a:p>
            <a:pPr lvl="0" marL="161925" indent="-161925">
              <a:buNone/>
            </a:pPr>
            <a:r>
              <a:rPr/>
              <a:t>Second level</a:t>
            </a:r>
          </a:p>
          <a:p>
            <a:pPr lvl="0" marL="161925" indent="-161925">
              <a:buNone/>
            </a:pPr>
            <a:r>
              <a:rPr/>
              <a:t>Third level</a:t>
            </a:r>
          </a:p>
          <a:p>
            <a:pPr lvl="0" marL="161925" indent="-161925">
              <a:buNone/>
            </a:pPr>
            <a:r>
              <a:rPr/>
              <a:t>Fourth level</a:t>
            </a:r>
          </a:p>
          <a:p>
            <a:pPr lvl="0" marL="161925" indent="-161925">
              <a:buNone/>
            </a:pPr>
            <a:r>
              <a:rPr/>
              <a:t>Fifth level</a:t>
            </a: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showMasterSp="0" preserve="1">
  <p:cSld>
    <p:bg>
      <p:bgPr>
        <a:solidFill>
          <a:schemeClr val="dk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9" name="Shape 1089"/>
          <p:cNvSpPr>
            <a:spLocks noGrp="1" noChangeArrowheads="1"/>
          </p:cNvSpPr>
          <p:nvPr/>
        </p:nvSpPr>
        <p:spPr>
          <a:xfrm>
            <a:off x="0" y="0"/>
            <a:ext cx="9115425" cy="4591050"/>
          </a:xfrm>
          <a:custGeom>
            <a:rect l="l" t="t" r="r" b="b"/>
            <a:pathLst>
              <a:path w="43200" h="43200" stroke="0">
                <a:moveTo>
                  <a:pt x="0" y="0"/>
                </a:moveTo>
                <a:lnTo>
                  <a:pt x="0" y="43200"/>
                </a:lnTo>
                <a:lnTo>
                  <a:pt x="43200" y="43200"/>
                </a:lnTo>
                <a:lnTo>
                  <a:pt x="43200" y="0"/>
                </a:lnTo>
                <a:close/>
              </a:path>
            </a:pathLst>
          </a:custGeom>
          <a:blipFill dpi="0" rotWithShape="1">
            <a:blip r:embed="rId2"/>
            <a:srcRect/>
            <a:stretch>
              <a:fillRect/>
            </a:stretch>
          </a:blipFill>
          <a:ln w="9524">
            <a:solidFill>
              <a:srgbClr val="000000">
                <a:alpha val="0"/>
              </a:srgbClr>
            </a:solidFill>
            <a:round/>
            <a:headEnd/>
            <a:tailEnd/>
          </a:ln>
        </p:spPr>
        <p:txBody>
          <a:bodyPr/>
          <a:lstStyle/>
          <a:p>
            <a:endParaRPr dirty="0"/>
          </a:p>
        </p:txBody>
      </p:sp>
      <p:sp>
        <p:nvSpPr>
          <p:cNvPr id="1090" name="Shape 1090"/>
          <p:cNvSpPr>
            <a:spLocks noGrp="1" noChangeArrowheads="1"/>
          </p:cNvSpPr>
          <p:nvPr/>
        </p:nvSpPr>
        <p:spPr>
          <a:xfrm>
            <a:off x="0" y="3209925"/>
            <a:ext cx="3467100" cy="3648074"/>
          </a:xfrm>
          <a:custGeom>
            <a:rect l="l" t="t" r="r" b="b"/>
            <a:pathLst>
              <a:path w="43200" h="43200" stroke="0">
                <a:moveTo>
                  <a:pt x="0" y="0"/>
                </a:moveTo>
                <a:lnTo>
                  <a:pt x="0" y="43199"/>
                </a:lnTo>
                <a:lnTo>
                  <a:pt x="43199" y="43199"/>
                </a:lnTo>
                <a:lnTo>
                  <a:pt x="43199" y="0"/>
                </a:lnTo>
                <a:close/>
              </a:path>
            </a:pathLst>
          </a:custGeom>
          <a:blipFill dpi="0" rotWithShape="1">
            <a:blip r:embed="rId3"/>
            <a:srcRect/>
            <a:stretch>
              <a:fillRect/>
            </a:stretch>
          </a:blipFill>
          <a:ln w="9524">
            <a:solidFill>
              <a:srgbClr val="000000">
                <a:alpha val="0"/>
              </a:srgbClr>
            </a:solidFill>
            <a:round/>
            <a:headEnd/>
            <a:tailEnd/>
          </a:ln>
        </p:spPr>
        <p:txBody>
          <a:bodyPr/>
          <a:lstStyle/>
          <a:p>
            <a:endParaRPr dirty="0"/>
          </a:p>
        </p:txBody>
      </p:sp>
      <p:sp>
        <p:nvSpPr>
          <p:cNvPr id="1091" name="Shape 1091"/>
          <p:cNvSpPr>
            <a:spLocks noGrp="1" noChangeArrowheads="1"/>
          </p:cNvSpPr>
          <p:nvPr/>
        </p:nvSpPr>
        <p:spPr>
          <a:xfrm>
            <a:off x="7115175" y="6210300"/>
            <a:ext cx="1981200" cy="619125"/>
          </a:xfrm>
          <a:custGeom>
            <a:rect l="l" t="t" r="r" b="b"/>
            <a:pathLst>
              <a:path w="43200" h="43200" stroke="0">
                <a:moveTo>
                  <a:pt x="0" y="0"/>
                </a:moveTo>
                <a:lnTo>
                  <a:pt x="0" y="43200"/>
                </a:lnTo>
                <a:lnTo>
                  <a:pt x="43200" y="43200"/>
                </a:lnTo>
                <a:lnTo>
                  <a:pt x="43200" y="0"/>
                </a:lnTo>
                <a:close/>
              </a:path>
            </a:pathLst>
          </a:custGeom>
          <a:blipFill dpi="0" rotWithShape="1">
            <a:blip r:embed="rId4"/>
            <a:srcRect/>
            <a:stretch>
              <a:fillRect/>
            </a:stretch>
          </a:blipFill>
          <a:ln w="9524">
            <a:solidFill>
              <a:srgbClr val="000000">
                <a:alpha val="0"/>
              </a:srgbClr>
            </a:solidFill>
            <a:round/>
            <a:headEnd/>
            <a:tailEnd/>
          </a:ln>
        </p:spPr>
        <p:txBody>
          <a:bodyPr/>
          <a:lstStyle/>
          <a:p>
            <a:endParaRPr dirty="0"/>
          </a:p>
        </p:txBody>
      </p:sp>
      <p:sp>
        <p:nvSpPr>
          <p:cNvPr id="1092" name="Shape 1092"/>
          <p:cNvSpPr>
            <a:spLocks noGrp="1" noChangeArrowheads="1"/>
          </p:cNvSpPr>
          <p:nvPr>
            <p:ph type="title"/>
          </p:nvPr>
        </p:nvSpPr>
        <p:spPr>
          <a:xfrm>
            <a:off x="447675" y="266700"/>
            <a:ext cx="8191500" cy="1133475"/>
          </a:xfrm>
        </p:spPr>
        <p:txBody>
          <a:bodyPr lIns="0" tIns="0" rIns="0" bIns="0"/>
          <a:lstStyle/>
          <a:p>
            <a:pPr lvl="0" marL="0" indent="0">
              <a:buNone/>
            </a:pPr>
            <a:r>
              <a:rPr/>
              <a:t>Click to edit Master title style</a:t>
            </a:r>
          </a:p>
        </p:txBody>
      </p:sp>
      <p:sp>
        <p:nvSpPr>
          <p:cNvPr id="1093" name="Shape 1093"/>
          <p:cNvSpPr>
            <a:spLocks noGrp="1" noChangeArrowheads="1"/>
          </p:cNvSpPr>
          <p:nvPr>
            <p:ph type="body" idx="1"/>
          </p:nvPr>
        </p:nvSpPr>
        <p:spPr>
          <a:xfrm>
            <a:off x="447675" y="1590675"/>
            <a:ext cx="8191500" cy="4505325"/>
          </a:xfrm>
        </p:spPr>
        <p:txBody>
          <a:bodyPr lIns="0" tIns="0" rIns="0" bIns="0"/>
          <a:lstStyle/>
          <a:p>
            <a:pPr lvl="0" marL="161925" indent="-161925">
              <a:buNone/>
            </a:pPr>
            <a:r>
              <a:rPr/>
              <a:t>Click to edit Master text styles</a:t>
            </a:r>
          </a:p>
          <a:p>
            <a:pPr lvl="0" marL="161925" indent="-161925">
              <a:buNone/>
            </a:pPr>
            <a:r>
              <a:rPr/>
              <a:t>Second level</a:t>
            </a:r>
          </a:p>
          <a:p>
            <a:pPr lvl="0" marL="161925" indent="-161925">
              <a:buNone/>
            </a:pPr>
            <a:r>
              <a:rPr/>
              <a:t>Third level</a:t>
            </a:r>
          </a:p>
          <a:p>
            <a:pPr lvl="0" marL="161925" indent="-161925">
              <a:buNone/>
            </a:pPr>
            <a:r>
              <a:rPr/>
              <a:t>Fourth level</a:t>
            </a:r>
          </a:p>
          <a:p>
            <a:pPr lvl="0" marL="161925" indent="-161925">
              <a:buNone/>
            </a:pPr>
            <a:r>
              <a:rPr/>
              <a:t>Fifth level</a:t>
            </a: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showMasterSp="0" preserve="1">
  <p:cSld>
    <p:bg>
      <p:bgPr>
        <a:solidFill>
          <a:schemeClr val="dk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4" name="Shape 1094"/>
          <p:cNvSpPr>
            <a:spLocks noGrp="1" noChangeArrowheads="1"/>
          </p:cNvSpPr>
          <p:nvPr/>
        </p:nvSpPr>
        <p:spPr>
          <a:xfrm>
            <a:off x="0" y="0"/>
            <a:ext cx="9115425" cy="4591050"/>
          </a:xfrm>
          <a:custGeom>
            <a:rect l="l" t="t" r="r" b="b"/>
            <a:pathLst>
              <a:path w="43200" h="43200" stroke="0">
                <a:moveTo>
                  <a:pt x="0" y="0"/>
                </a:moveTo>
                <a:lnTo>
                  <a:pt x="0" y="43200"/>
                </a:lnTo>
                <a:lnTo>
                  <a:pt x="43200" y="43200"/>
                </a:lnTo>
                <a:lnTo>
                  <a:pt x="43200" y="0"/>
                </a:lnTo>
                <a:close/>
              </a:path>
            </a:pathLst>
          </a:custGeom>
          <a:blipFill dpi="0" rotWithShape="1">
            <a:blip r:embed="rId2"/>
            <a:srcRect/>
            <a:stretch>
              <a:fillRect/>
            </a:stretch>
          </a:blipFill>
          <a:ln w="9524">
            <a:solidFill>
              <a:srgbClr val="000000">
                <a:alpha val="0"/>
              </a:srgbClr>
            </a:solidFill>
            <a:round/>
            <a:headEnd/>
            <a:tailEnd/>
          </a:ln>
        </p:spPr>
        <p:txBody>
          <a:bodyPr/>
          <a:lstStyle/>
          <a:p>
            <a:endParaRPr dirty="0"/>
          </a:p>
        </p:txBody>
      </p:sp>
      <p:sp>
        <p:nvSpPr>
          <p:cNvPr id="1095" name="Shape 1095"/>
          <p:cNvSpPr>
            <a:spLocks noGrp="1" noChangeArrowheads="1"/>
          </p:cNvSpPr>
          <p:nvPr/>
        </p:nvSpPr>
        <p:spPr>
          <a:xfrm>
            <a:off x="0" y="3190875"/>
            <a:ext cx="3476625" cy="3648075"/>
          </a:xfrm>
          <a:custGeom>
            <a:rect l="l" t="t" r="r" b="b"/>
            <a:pathLst>
              <a:path w="43200" h="43200" stroke="0">
                <a:moveTo>
                  <a:pt x="0" y="0"/>
                </a:moveTo>
                <a:lnTo>
                  <a:pt x="0" y="43200"/>
                </a:lnTo>
                <a:lnTo>
                  <a:pt x="43200" y="43200"/>
                </a:lnTo>
                <a:lnTo>
                  <a:pt x="43200" y="0"/>
                </a:lnTo>
                <a:close/>
              </a:path>
            </a:pathLst>
          </a:custGeom>
          <a:blipFill dpi="0" rotWithShape="1">
            <a:blip r:embed="rId3"/>
            <a:srcRect/>
            <a:stretch>
              <a:fillRect/>
            </a:stretch>
          </a:blipFill>
          <a:ln w="9524">
            <a:solidFill>
              <a:srgbClr val="000000">
                <a:alpha val="0"/>
              </a:srgbClr>
            </a:solidFill>
            <a:round/>
            <a:headEnd/>
            <a:tailEnd/>
          </a:ln>
        </p:spPr>
        <p:txBody>
          <a:bodyPr/>
          <a:lstStyle/>
          <a:p>
            <a:endParaRPr dirty="0"/>
          </a:p>
        </p:txBody>
      </p:sp>
      <p:sp>
        <p:nvSpPr>
          <p:cNvPr id="1096" name="Shape 1096"/>
          <p:cNvSpPr>
            <a:spLocks noGrp="1" noChangeArrowheads="1"/>
          </p:cNvSpPr>
          <p:nvPr/>
        </p:nvSpPr>
        <p:spPr>
          <a:xfrm>
            <a:off x="7115175" y="6210300"/>
            <a:ext cx="1981200" cy="619125"/>
          </a:xfrm>
          <a:custGeom>
            <a:rect l="l" t="t" r="r" b="b"/>
            <a:pathLst>
              <a:path w="43200" h="43200" stroke="0">
                <a:moveTo>
                  <a:pt x="0" y="0"/>
                </a:moveTo>
                <a:lnTo>
                  <a:pt x="0" y="43200"/>
                </a:lnTo>
                <a:lnTo>
                  <a:pt x="43200" y="43200"/>
                </a:lnTo>
                <a:lnTo>
                  <a:pt x="43200" y="0"/>
                </a:lnTo>
                <a:close/>
              </a:path>
            </a:pathLst>
          </a:custGeom>
          <a:blipFill dpi="0" rotWithShape="1">
            <a:blip r:embed="rId4"/>
            <a:srcRect/>
            <a:stretch>
              <a:fillRect/>
            </a:stretch>
          </a:blipFill>
          <a:ln w="9524">
            <a:solidFill>
              <a:srgbClr val="000000">
                <a:alpha val="0"/>
              </a:srgbClr>
            </a:solidFill>
            <a:round/>
            <a:headEnd/>
            <a:tailEnd/>
          </a:ln>
        </p:spPr>
        <p:txBody>
          <a:bodyPr/>
          <a:lstStyle/>
          <a:p>
            <a:endParaRPr dirty="0"/>
          </a:p>
        </p:txBody>
      </p:sp>
      <p:sp>
        <p:nvSpPr>
          <p:cNvPr id="1097" name="Shape 1097"/>
          <p:cNvSpPr>
            <a:spLocks noGrp="1" noChangeArrowheads="1"/>
          </p:cNvSpPr>
          <p:nvPr>
            <p:ph type="title"/>
          </p:nvPr>
        </p:nvSpPr>
        <p:spPr>
          <a:xfrm>
            <a:off x="447675" y="266700"/>
            <a:ext cx="8191500" cy="1133475"/>
          </a:xfrm>
        </p:spPr>
        <p:txBody>
          <a:bodyPr lIns="0" tIns="0" rIns="0" bIns="0"/>
          <a:lstStyle/>
          <a:p>
            <a:pPr lvl="0" marL="0" indent="0">
              <a:buNone/>
            </a:pPr>
            <a:r>
              <a:rPr/>
              <a:t>Click to edit Master title style</a:t>
            </a:r>
          </a:p>
        </p:txBody>
      </p:sp>
      <p:sp>
        <p:nvSpPr>
          <p:cNvPr id="1098" name="Shape 1098"/>
          <p:cNvSpPr>
            <a:spLocks noGrp="1" noChangeArrowheads="1"/>
          </p:cNvSpPr>
          <p:nvPr>
            <p:ph type="body" idx="1"/>
          </p:nvPr>
        </p:nvSpPr>
        <p:spPr>
          <a:xfrm>
            <a:off x="447675" y="1590675"/>
            <a:ext cx="8191500" cy="4505325"/>
          </a:xfrm>
        </p:spPr>
        <p:txBody>
          <a:bodyPr lIns="0" tIns="0" rIns="0" bIns="0"/>
          <a:lstStyle/>
          <a:p>
            <a:pPr lvl="0" marL="161925" indent="-161925">
              <a:buNone/>
            </a:pPr>
            <a:r>
              <a:rPr/>
              <a:t>Click to edit Master text styles</a:t>
            </a:r>
          </a:p>
          <a:p>
            <a:pPr lvl="0" marL="161925" indent="-161925">
              <a:buNone/>
            </a:pPr>
            <a:r>
              <a:rPr/>
              <a:t>Second level</a:t>
            </a:r>
          </a:p>
          <a:p>
            <a:pPr lvl="0" marL="161925" indent="-161925">
              <a:buNone/>
            </a:pPr>
            <a:r>
              <a:rPr/>
              <a:t>Third level</a:t>
            </a:r>
          </a:p>
          <a:p>
            <a:pPr lvl="0" marL="161925" indent="-161925">
              <a:buNone/>
            </a:pPr>
            <a:r>
              <a:rPr/>
              <a:t>Fourth level</a:t>
            </a:r>
          </a:p>
          <a:p>
            <a:pPr lvl="0" marL="161925" indent="-161925">
              <a:buNone/>
            </a:pPr>
            <a:r>
              <a:rPr/>
              <a:t>Fifth level</a:t>
            </a: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showMasterSp="0" preserve="1">
  <p:cSld>
    <p:bg>
      <p:bgPr>
        <a:solidFill>
          <a:schemeClr val="dk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9" name="Shape 1099"/>
          <p:cNvSpPr>
            <a:spLocks noGrp="1" noChangeArrowheads="1"/>
          </p:cNvSpPr>
          <p:nvPr/>
        </p:nvSpPr>
        <p:spPr>
          <a:xfrm>
            <a:off x="0" y="0"/>
            <a:ext cx="9115425" cy="4591050"/>
          </a:xfrm>
          <a:custGeom>
            <a:rect l="l" t="t" r="r" b="b"/>
            <a:pathLst>
              <a:path w="43200" h="43200" stroke="0">
                <a:moveTo>
                  <a:pt x="0" y="0"/>
                </a:moveTo>
                <a:lnTo>
                  <a:pt x="0" y="43200"/>
                </a:lnTo>
                <a:lnTo>
                  <a:pt x="43200" y="43200"/>
                </a:lnTo>
                <a:lnTo>
                  <a:pt x="43200" y="0"/>
                </a:lnTo>
                <a:close/>
              </a:path>
            </a:pathLst>
          </a:custGeom>
          <a:blipFill dpi="0" rotWithShape="1">
            <a:blip r:embed="rId2"/>
            <a:srcRect/>
            <a:stretch>
              <a:fillRect/>
            </a:stretch>
          </a:blipFill>
          <a:ln w="9524">
            <a:solidFill>
              <a:srgbClr val="000000">
                <a:alpha val="0"/>
              </a:srgbClr>
            </a:solidFill>
            <a:round/>
            <a:headEnd/>
            <a:tailEnd/>
          </a:ln>
        </p:spPr>
        <p:txBody>
          <a:bodyPr/>
          <a:lstStyle/>
          <a:p>
            <a:endParaRPr dirty="0"/>
          </a:p>
        </p:txBody>
      </p:sp>
      <p:sp>
        <p:nvSpPr>
          <p:cNvPr id="1100" name="Shape 1100"/>
          <p:cNvSpPr>
            <a:spLocks noGrp="1" noChangeArrowheads="1"/>
          </p:cNvSpPr>
          <p:nvPr/>
        </p:nvSpPr>
        <p:spPr>
          <a:xfrm>
            <a:off x="0" y="3190875"/>
            <a:ext cx="3467100" cy="3648075"/>
          </a:xfrm>
          <a:custGeom>
            <a:rect l="l" t="t" r="r" b="b"/>
            <a:pathLst>
              <a:path w="43200" h="43200" stroke="0">
                <a:moveTo>
                  <a:pt x="0" y="0"/>
                </a:moveTo>
                <a:lnTo>
                  <a:pt x="0" y="43200"/>
                </a:lnTo>
                <a:lnTo>
                  <a:pt x="43199" y="43200"/>
                </a:lnTo>
                <a:lnTo>
                  <a:pt x="43199" y="0"/>
                </a:lnTo>
                <a:close/>
              </a:path>
            </a:pathLst>
          </a:custGeom>
          <a:blipFill dpi="0" rotWithShape="1">
            <a:blip r:embed="rId3"/>
            <a:srcRect/>
            <a:stretch>
              <a:fillRect/>
            </a:stretch>
          </a:blipFill>
          <a:ln w="9524">
            <a:solidFill>
              <a:srgbClr val="000000">
                <a:alpha val="0"/>
              </a:srgbClr>
            </a:solidFill>
            <a:round/>
            <a:headEnd/>
            <a:tailEnd/>
          </a:ln>
        </p:spPr>
        <p:txBody>
          <a:bodyPr/>
          <a:lstStyle/>
          <a:p>
            <a:endParaRPr dirty="0"/>
          </a:p>
        </p:txBody>
      </p:sp>
      <p:sp>
        <p:nvSpPr>
          <p:cNvPr id="1101" name="Shape 1101"/>
          <p:cNvSpPr>
            <a:spLocks noGrp="1" noChangeArrowheads="1"/>
          </p:cNvSpPr>
          <p:nvPr/>
        </p:nvSpPr>
        <p:spPr>
          <a:xfrm>
            <a:off x="7115175" y="6210300"/>
            <a:ext cx="1981200" cy="619125"/>
          </a:xfrm>
          <a:custGeom>
            <a:rect l="l" t="t" r="r" b="b"/>
            <a:pathLst>
              <a:path w="43200" h="43200" stroke="0">
                <a:moveTo>
                  <a:pt x="0" y="0"/>
                </a:moveTo>
                <a:lnTo>
                  <a:pt x="0" y="43200"/>
                </a:lnTo>
                <a:lnTo>
                  <a:pt x="43200" y="43200"/>
                </a:lnTo>
                <a:lnTo>
                  <a:pt x="43200" y="0"/>
                </a:lnTo>
                <a:close/>
              </a:path>
            </a:pathLst>
          </a:custGeom>
          <a:blipFill dpi="0" rotWithShape="1">
            <a:blip r:embed="rId4"/>
            <a:srcRect/>
            <a:stretch>
              <a:fillRect/>
            </a:stretch>
          </a:blipFill>
          <a:ln w="9524">
            <a:solidFill>
              <a:srgbClr val="000000">
                <a:alpha val="0"/>
              </a:srgbClr>
            </a:solidFill>
            <a:round/>
            <a:headEnd/>
            <a:tailEnd/>
          </a:ln>
        </p:spPr>
        <p:txBody>
          <a:bodyPr/>
          <a:lstStyle/>
          <a:p>
            <a:endParaRPr dirty="0"/>
          </a:p>
        </p:txBody>
      </p:sp>
      <p:sp>
        <p:nvSpPr>
          <p:cNvPr id="1102" name="Shape 1102"/>
          <p:cNvSpPr>
            <a:spLocks noGrp="1" noChangeArrowheads="1"/>
          </p:cNvSpPr>
          <p:nvPr>
            <p:ph type="title"/>
          </p:nvPr>
        </p:nvSpPr>
        <p:spPr>
          <a:xfrm>
            <a:off x="447675" y="266700"/>
            <a:ext cx="8191500" cy="1133475"/>
          </a:xfrm>
        </p:spPr>
        <p:txBody>
          <a:bodyPr lIns="0" tIns="0" rIns="0" bIns="0"/>
          <a:lstStyle/>
          <a:p>
            <a:pPr lvl="0" marL="0" indent="0">
              <a:buNone/>
            </a:pPr>
            <a:r>
              <a:rPr/>
              <a:t>Click to edit Master title style</a:t>
            </a:r>
          </a:p>
        </p:txBody>
      </p:sp>
      <p:sp>
        <p:nvSpPr>
          <p:cNvPr id="1103" name="Shape 1103"/>
          <p:cNvSpPr>
            <a:spLocks noGrp="1" noChangeArrowheads="1"/>
          </p:cNvSpPr>
          <p:nvPr>
            <p:ph type="body" idx="1"/>
          </p:nvPr>
        </p:nvSpPr>
        <p:spPr>
          <a:xfrm>
            <a:off x="447675" y="1590675"/>
            <a:ext cx="8191500" cy="4505325"/>
          </a:xfrm>
        </p:spPr>
        <p:txBody>
          <a:bodyPr lIns="0" tIns="0" rIns="0" bIns="0"/>
          <a:lstStyle/>
          <a:p>
            <a:pPr lvl="0" marL="161925" indent="-161925">
              <a:buNone/>
            </a:pPr>
            <a:r>
              <a:rPr/>
              <a:t>Click to edit Master text styles</a:t>
            </a:r>
          </a:p>
          <a:p>
            <a:pPr lvl="0" marL="161925" indent="-161925">
              <a:buNone/>
            </a:pPr>
            <a:r>
              <a:rPr/>
              <a:t>Second level</a:t>
            </a:r>
          </a:p>
          <a:p>
            <a:pPr lvl="0" marL="161925" indent="-161925">
              <a:buNone/>
            </a:pPr>
            <a:r>
              <a:rPr/>
              <a:t>Third level</a:t>
            </a:r>
          </a:p>
          <a:p>
            <a:pPr lvl="0" marL="161925" indent="-161925">
              <a:buNone/>
            </a:pPr>
            <a:r>
              <a:rPr/>
              <a:t>Fourth level</a:t>
            </a:r>
          </a:p>
          <a:p>
            <a:pPr lvl="0" marL="161925" indent="-161925">
              <a:buNone/>
            </a:pPr>
            <a:r>
              <a:rPr/>
              <a:t>Fifth level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showMasterSp="0" preserve="1">
  <p:cSld>
    <p:bg>
      <p:bgPr>
        <a:solidFill>
          <a:schemeClr val="dk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5" name="Shape 1005"/>
          <p:cNvSpPr>
            <a:spLocks noGrp="1" noChangeArrowheads="1"/>
          </p:cNvSpPr>
          <p:nvPr/>
        </p:nvSpPr>
        <p:spPr>
          <a:xfrm>
            <a:off x="-9525" y="4667250"/>
            <a:ext cx="3476625" cy="2171700"/>
          </a:xfrm>
          <a:custGeom>
            <a:rect l="l" t="t" r="r" b="b"/>
            <a:pathLst>
              <a:path w="43200" h="43200" stroke="0">
                <a:moveTo>
                  <a:pt x="0" y="0"/>
                </a:moveTo>
                <a:lnTo>
                  <a:pt x="0" y="43200"/>
                </a:lnTo>
                <a:lnTo>
                  <a:pt x="43200" y="43200"/>
                </a:lnTo>
                <a:lnTo>
                  <a:pt x="43200" y="0"/>
                </a:lnTo>
                <a:close/>
              </a:path>
            </a:pathLst>
          </a:custGeom>
          <a:blipFill dpi="0" rotWithShape="1">
            <a:blip r:embed="rId2"/>
            <a:srcRect/>
            <a:stretch>
              <a:fillRect/>
            </a:stretch>
          </a:blipFill>
          <a:ln w="9524">
            <a:solidFill>
              <a:srgbClr val="000000">
                <a:alpha val="0"/>
              </a:srgbClr>
            </a:solidFill>
            <a:round/>
            <a:headEnd/>
            <a:tailEnd/>
          </a:ln>
        </p:spPr>
        <p:txBody>
          <a:bodyPr/>
          <a:lstStyle/>
          <a:p>
            <a:endParaRPr dirty="0"/>
          </a:p>
        </p:txBody>
      </p:sp>
      <p:sp>
        <p:nvSpPr>
          <p:cNvPr id="1006" name="Shape 1006"/>
          <p:cNvSpPr>
            <a:spLocks noGrp="1" noChangeArrowheads="1"/>
          </p:cNvSpPr>
          <p:nvPr/>
        </p:nvSpPr>
        <p:spPr>
          <a:xfrm>
            <a:off x="0" y="0"/>
            <a:ext cx="9115425" cy="4591050"/>
          </a:xfrm>
          <a:custGeom>
            <a:rect l="l" t="t" r="r" b="b"/>
            <a:pathLst>
              <a:path w="43200" h="43200" stroke="0">
                <a:moveTo>
                  <a:pt x="0" y="0"/>
                </a:moveTo>
                <a:lnTo>
                  <a:pt x="0" y="43200"/>
                </a:lnTo>
                <a:lnTo>
                  <a:pt x="43200" y="43200"/>
                </a:lnTo>
                <a:lnTo>
                  <a:pt x="43200" y="0"/>
                </a:lnTo>
                <a:close/>
              </a:path>
            </a:pathLst>
          </a:custGeom>
          <a:blipFill dpi="0" rotWithShape="1">
            <a:blip r:embed="rId3"/>
            <a:srcRect/>
            <a:stretch>
              <a:fillRect/>
            </a:stretch>
          </a:blipFill>
          <a:ln w="9524">
            <a:solidFill>
              <a:srgbClr val="000000">
                <a:alpha val="0"/>
              </a:srgbClr>
            </a:solidFill>
            <a:round/>
            <a:headEnd/>
            <a:tailEnd/>
          </a:ln>
        </p:spPr>
        <p:txBody>
          <a:bodyPr/>
          <a:lstStyle/>
          <a:p>
            <a:endParaRPr dirty="0"/>
          </a:p>
        </p:txBody>
      </p:sp>
      <p:sp>
        <p:nvSpPr>
          <p:cNvPr id="1007" name="Shape 1007"/>
          <p:cNvSpPr>
            <a:spLocks noGrp="1" noChangeArrowheads="1"/>
          </p:cNvSpPr>
          <p:nvPr/>
        </p:nvSpPr>
        <p:spPr>
          <a:xfrm>
            <a:off x="7115175" y="6210300"/>
            <a:ext cx="1981200" cy="619125"/>
          </a:xfrm>
          <a:custGeom>
            <a:rect l="l" t="t" r="r" b="b"/>
            <a:pathLst>
              <a:path w="43200" h="43200" stroke="0">
                <a:moveTo>
                  <a:pt x="0" y="0"/>
                </a:moveTo>
                <a:lnTo>
                  <a:pt x="0" y="43200"/>
                </a:lnTo>
                <a:lnTo>
                  <a:pt x="43200" y="43200"/>
                </a:lnTo>
                <a:lnTo>
                  <a:pt x="43200" y="0"/>
                </a:lnTo>
                <a:close/>
              </a:path>
            </a:pathLst>
          </a:custGeom>
          <a:blipFill dpi="0" rotWithShape="1">
            <a:blip r:embed="rId4"/>
            <a:srcRect/>
            <a:stretch>
              <a:fillRect/>
            </a:stretch>
          </a:blipFill>
          <a:ln w="9524">
            <a:solidFill>
              <a:srgbClr val="000000">
                <a:alpha val="0"/>
              </a:srgbClr>
            </a:solidFill>
            <a:round/>
            <a:headEnd/>
            <a:tailEnd/>
          </a:ln>
        </p:spPr>
        <p:txBody>
          <a:bodyPr/>
          <a:lstStyle/>
          <a:p>
            <a:endParaRPr dirty="0"/>
          </a:p>
        </p:txBody>
      </p:sp>
      <p:sp>
        <p:nvSpPr>
          <p:cNvPr id="1008" name="Shape 1008"/>
          <p:cNvSpPr>
            <a:spLocks noGrp="1" noChangeArrowheads="1"/>
          </p:cNvSpPr>
          <p:nvPr/>
        </p:nvSpPr>
        <p:spPr>
          <a:xfrm>
            <a:off x="-9525" y="4352925"/>
            <a:ext cx="9124950" cy="542925"/>
          </a:xfrm>
          <a:custGeom>
            <a:rect l="l" t="t" r="r" b="b"/>
            <a:pathLst>
              <a:path w="43200" h="43200" stroke="0">
                <a:moveTo>
                  <a:pt x="0" y="0"/>
                </a:moveTo>
                <a:lnTo>
                  <a:pt x="0" y="43200"/>
                </a:lnTo>
                <a:lnTo>
                  <a:pt x="43200" y="43200"/>
                </a:lnTo>
                <a:lnTo>
                  <a:pt x="43200" y="0"/>
                </a:lnTo>
                <a:close/>
              </a:path>
            </a:pathLst>
          </a:custGeom>
          <a:blipFill dpi="0" rotWithShape="1">
            <a:blip r:embed="rId5"/>
            <a:srcRect/>
            <a:stretch>
              <a:fillRect/>
            </a:stretch>
          </a:blipFill>
          <a:ln w="9524">
            <a:solidFill>
              <a:srgbClr val="000000">
                <a:alpha val="0"/>
              </a:srgbClr>
            </a:solidFill>
            <a:round/>
            <a:headEnd/>
            <a:tailEnd/>
          </a:ln>
        </p:spPr>
        <p:txBody>
          <a:bodyPr/>
          <a:lstStyle/>
          <a:p>
            <a:endParaRPr dirty="0"/>
          </a:p>
        </p:txBody>
      </p:sp>
      <p:sp>
        <p:nvSpPr>
          <p:cNvPr id="1009" name="Shape 1009"/>
          <p:cNvSpPr>
            <a:spLocks noGrp="1" noChangeArrowheads="1"/>
          </p:cNvSpPr>
          <p:nvPr>
            <p:ph type="title"/>
          </p:nvPr>
        </p:nvSpPr>
        <p:spPr>
          <a:xfrm>
            <a:off x="447675" y="266700"/>
            <a:ext cx="8191500" cy="1133475"/>
          </a:xfrm>
        </p:spPr>
        <p:txBody>
          <a:bodyPr lIns="0" tIns="0" rIns="0" bIns="0"/>
          <a:lstStyle/>
          <a:p>
            <a:pPr lvl="0" marL="0" indent="0">
              <a:buNone/>
            </a:pPr>
            <a:r>
              <a:rPr/>
              <a:t>Click to edit Master title style</a:t>
            </a:r>
          </a:p>
        </p:txBody>
      </p:sp>
      <p:sp>
        <p:nvSpPr>
          <p:cNvPr id="1010" name="Shape 1010"/>
          <p:cNvSpPr>
            <a:spLocks noGrp="1" noChangeArrowheads="1"/>
          </p:cNvSpPr>
          <p:nvPr>
            <p:ph type="body" idx="1"/>
          </p:nvPr>
        </p:nvSpPr>
        <p:spPr>
          <a:xfrm>
            <a:off x="447675" y="1590675"/>
            <a:ext cx="8191500" cy="4505325"/>
          </a:xfrm>
        </p:spPr>
        <p:txBody>
          <a:bodyPr lIns="0" tIns="0" rIns="0" bIns="0"/>
          <a:lstStyle/>
          <a:p>
            <a:pPr lvl="0" marL="161925" indent="-161925">
              <a:buNone/>
            </a:pPr>
            <a:r>
              <a:rPr/>
              <a:t>Click to edit Master text styles</a:t>
            </a:r>
          </a:p>
          <a:p>
            <a:pPr lvl="0" marL="161925" indent="-161925">
              <a:buNone/>
            </a:pPr>
            <a:r>
              <a:rPr/>
              <a:t>Second level</a:t>
            </a:r>
          </a:p>
          <a:p>
            <a:pPr lvl="0" marL="161925" indent="-161925">
              <a:buNone/>
            </a:pPr>
            <a:r>
              <a:rPr/>
              <a:t>Third level</a:t>
            </a:r>
          </a:p>
          <a:p>
            <a:pPr lvl="0" marL="161925" indent="-161925">
              <a:buNone/>
            </a:pPr>
            <a:r>
              <a:rPr/>
              <a:t>Fourth level</a:t>
            </a:r>
          </a:p>
          <a:p>
            <a:pPr lvl="0" marL="161925" indent="-161925">
              <a:buNone/>
            </a:pPr>
            <a:r>
              <a:rPr/>
              <a:t>Fifth level</a:t>
            </a: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showMasterSp="0" preserve="1">
  <p:cSld>
    <p:bg>
      <p:bgPr>
        <a:solidFill>
          <a:schemeClr val="dk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4" name="Shape 1104"/>
          <p:cNvSpPr>
            <a:spLocks noGrp="1" noChangeArrowheads="1"/>
          </p:cNvSpPr>
          <p:nvPr/>
        </p:nvSpPr>
        <p:spPr>
          <a:xfrm>
            <a:off x="0" y="0"/>
            <a:ext cx="9115425" cy="4591050"/>
          </a:xfrm>
          <a:custGeom>
            <a:rect l="l" t="t" r="r" b="b"/>
            <a:pathLst>
              <a:path w="43200" h="43200" stroke="0">
                <a:moveTo>
                  <a:pt x="0" y="0"/>
                </a:moveTo>
                <a:lnTo>
                  <a:pt x="0" y="43200"/>
                </a:lnTo>
                <a:lnTo>
                  <a:pt x="43200" y="43200"/>
                </a:lnTo>
                <a:lnTo>
                  <a:pt x="43200" y="0"/>
                </a:lnTo>
                <a:close/>
              </a:path>
            </a:pathLst>
          </a:custGeom>
          <a:blipFill dpi="0" rotWithShape="1">
            <a:blip r:embed="rId2"/>
            <a:srcRect/>
            <a:stretch>
              <a:fillRect/>
            </a:stretch>
          </a:blipFill>
          <a:ln w="9524">
            <a:solidFill>
              <a:srgbClr val="000000">
                <a:alpha val="0"/>
              </a:srgbClr>
            </a:solidFill>
            <a:round/>
            <a:headEnd/>
            <a:tailEnd/>
          </a:ln>
        </p:spPr>
        <p:txBody>
          <a:bodyPr/>
          <a:lstStyle/>
          <a:p>
            <a:endParaRPr dirty="0"/>
          </a:p>
        </p:txBody>
      </p:sp>
      <p:sp>
        <p:nvSpPr>
          <p:cNvPr id="1105" name="Shape 1105"/>
          <p:cNvSpPr>
            <a:spLocks noGrp="1" noChangeArrowheads="1"/>
          </p:cNvSpPr>
          <p:nvPr/>
        </p:nvSpPr>
        <p:spPr>
          <a:xfrm>
            <a:off x="0" y="3190875"/>
            <a:ext cx="3467100" cy="3648075"/>
          </a:xfrm>
          <a:custGeom>
            <a:rect l="l" t="t" r="r" b="b"/>
            <a:pathLst>
              <a:path w="43200" h="43200" stroke="0">
                <a:moveTo>
                  <a:pt x="0" y="0"/>
                </a:moveTo>
                <a:lnTo>
                  <a:pt x="0" y="43200"/>
                </a:lnTo>
                <a:lnTo>
                  <a:pt x="43199" y="43200"/>
                </a:lnTo>
                <a:lnTo>
                  <a:pt x="43199" y="0"/>
                </a:lnTo>
                <a:close/>
              </a:path>
            </a:pathLst>
          </a:custGeom>
          <a:blipFill dpi="0" rotWithShape="1">
            <a:blip r:embed="rId3"/>
            <a:srcRect/>
            <a:stretch>
              <a:fillRect/>
            </a:stretch>
          </a:blipFill>
          <a:ln w="9524">
            <a:solidFill>
              <a:srgbClr val="000000">
                <a:alpha val="0"/>
              </a:srgbClr>
            </a:solidFill>
            <a:round/>
            <a:headEnd/>
            <a:tailEnd/>
          </a:ln>
        </p:spPr>
        <p:txBody>
          <a:bodyPr/>
          <a:lstStyle/>
          <a:p>
            <a:endParaRPr dirty="0"/>
          </a:p>
        </p:txBody>
      </p:sp>
      <p:sp>
        <p:nvSpPr>
          <p:cNvPr id="1106" name="Shape 1106"/>
          <p:cNvSpPr>
            <a:spLocks noGrp="1" noChangeArrowheads="1"/>
          </p:cNvSpPr>
          <p:nvPr/>
        </p:nvSpPr>
        <p:spPr>
          <a:xfrm>
            <a:off x="7115175" y="6210300"/>
            <a:ext cx="1981200" cy="619125"/>
          </a:xfrm>
          <a:custGeom>
            <a:rect l="l" t="t" r="r" b="b"/>
            <a:pathLst>
              <a:path w="43200" h="43200" stroke="0">
                <a:moveTo>
                  <a:pt x="0" y="0"/>
                </a:moveTo>
                <a:lnTo>
                  <a:pt x="0" y="43200"/>
                </a:lnTo>
                <a:lnTo>
                  <a:pt x="43200" y="43200"/>
                </a:lnTo>
                <a:lnTo>
                  <a:pt x="43200" y="0"/>
                </a:lnTo>
                <a:close/>
              </a:path>
            </a:pathLst>
          </a:custGeom>
          <a:blipFill dpi="0" rotWithShape="1">
            <a:blip r:embed="rId4"/>
            <a:srcRect/>
            <a:stretch>
              <a:fillRect/>
            </a:stretch>
          </a:blipFill>
          <a:ln w="9524">
            <a:solidFill>
              <a:srgbClr val="000000">
                <a:alpha val="0"/>
              </a:srgbClr>
            </a:solidFill>
            <a:round/>
            <a:headEnd/>
            <a:tailEnd/>
          </a:ln>
        </p:spPr>
        <p:txBody>
          <a:bodyPr/>
          <a:lstStyle/>
          <a:p>
            <a:endParaRPr dirty="0"/>
          </a:p>
        </p:txBody>
      </p:sp>
      <p:sp>
        <p:nvSpPr>
          <p:cNvPr id="1107" name="Shape 1107"/>
          <p:cNvSpPr>
            <a:spLocks noGrp="1" noChangeArrowheads="1"/>
          </p:cNvSpPr>
          <p:nvPr>
            <p:ph type="title"/>
          </p:nvPr>
        </p:nvSpPr>
        <p:spPr>
          <a:xfrm>
            <a:off x="447675" y="266700"/>
            <a:ext cx="8191500" cy="1133475"/>
          </a:xfrm>
        </p:spPr>
        <p:txBody>
          <a:bodyPr lIns="0" tIns="0" rIns="0" bIns="0"/>
          <a:lstStyle/>
          <a:p>
            <a:pPr lvl="0" marL="0" indent="0">
              <a:buNone/>
            </a:pPr>
            <a:r>
              <a:rPr/>
              <a:t>Click to edit Master title style</a:t>
            </a:r>
          </a:p>
        </p:txBody>
      </p:sp>
      <p:sp>
        <p:nvSpPr>
          <p:cNvPr id="1108" name="Shape 1108"/>
          <p:cNvSpPr>
            <a:spLocks noGrp="1" noChangeArrowheads="1"/>
          </p:cNvSpPr>
          <p:nvPr>
            <p:ph type="body" idx="1"/>
          </p:nvPr>
        </p:nvSpPr>
        <p:spPr>
          <a:xfrm>
            <a:off x="447675" y="1590675"/>
            <a:ext cx="8191500" cy="4505325"/>
          </a:xfrm>
        </p:spPr>
        <p:txBody>
          <a:bodyPr lIns="0" tIns="0" rIns="0" bIns="0"/>
          <a:lstStyle/>
          <a:p>
            <a:pPr lvl="0" marL="161925" indent="-161925">
              <a:buNone/>
            </a:pPr>
            <a:r>
              <a:rPr/>
              <a:t>Click to edit Master text styles</a:t>
            </a:r>
          </a:p>
          <a:p>
            <a:pPr lvl="0" marL="161925" indent="-161925">
              <a:buNone/>
            </a:pPr>
            <a:r>
              <a:rPr/>
              <a:t>Second level</a:t>
            </a:r>
          </a:p>
          <a:p>
            <a:pPr lvl="0" marL="161925" indent="-161925">
              <a:buNone/>
            </a:pPr>
            <a:r>
              <a:rPr/>
              <a:t>Third level</a:t>
            </a:r>
          </a:p>
          <a:p>
            <a:pPr lvl="0" marL="161925" indent="-161925">
              <a:buNone/>
            </a:pPr>
            <a:r>
              <a:rPr/>
              <a:t>Fourth level</a:t>
            </a:r>
          </a:p>
          <a:p>
            <a:pPr lvl="0" marL="161925" indent="-161925">
              <a:buNone/>
            </a:pPr>
            <a:r>
              <a:rPr/>
              <a:t>Fifth level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showMasterSp="0" preserve="1">
  <p:cSld>
    <p:bg>
      <p:bgPr>
        <a:solidFill>
          <a:schemeClr val="dk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9" name="Shape 1109"/>
          <p:cNvSpPr>
            <a:spLocks noGrp="1" noChangeArrowheads="1"/>
          </p:cNvSpPr>
          <p:nvPr/>
        </p:nvSpPr>
        <p:spPr>
          <a:xfrm>
            <a:off x="0" y="0"/>
            <a:ext cx="9115425" cy="4591050"/>
          </a:xfrm>
          <a:custGeom>
            <a:rect l="l" t="t" r="r" b="b"/>
            <a:pathLst>
              <a:path w="43200" h="43200" stroke="0">
                <a:moveTo>
                  <a:pt x="0" y="0"/>
                </a:moveTo>
                <a:lnTo>
                  <a:pt x="0" y="43200"/>
                </a:lnTo>
                <a:lnTo>
                  <a:pt x="43200" y="43200"/>
                </a:lnTo>
                <a:lnTo>
                  <a:pt x="43200" y="0"/>
                </a:lnTo>
                <a:close/>
              </a:path>
            </a:pathLst>
          </a:custGeom>
          <a:blipFill dpi="0" rotWithShape="1">
            <a:blip r:embed="rId2"/>
            <a:srcRect/>
            <a:stretch>
              <a:fillRect/>
            </a:stretch>
          </a:blipFill>
          <a:ln w="9524">
            <a:solidFill>
              <a:srgbClr val="000000">
                <a:alpha val="0"/>
              </a:srgbClr>
            </a:solidFill>
            <a:round/>
            <a:headEnd/>
            <a:tailEnd/>
          </a:ln>
        </p:spPr>
        <p:txBody>
          <a:bodyPr/>
          <a:lstStyle/>
          <a:p>
            <a:endParaRPr dirty="0"/>
          </a:p>
        </p:txBody>
      </p:sp>
      <p:sp>
        <p:nvSpPr>
          <p:cNvPr id="1110" name="Shape 1110"/>
          <p:cNvSpPr>
            <a:spLocks noGrp="1" noChangeArrowheads="1"/>
          </p:cNvSpPr>
          <p:nvPr/>
        </p:nvSpPr>
        <p:spPr>
          <a:xfrm>
            <a:off x="0" y="3190875"/>
            <a:ext cx="3467100" cy="3648075"/>
          </a:xfrm>
          <a:custGeom>
            <a:rect l="l" t="t" r="r" b="b"/>
            <a:pathLst>
              <a:path w="43200" h="43200" stroke="0">
                <a:moveTo>
                  <a:pt x="0" y="0"/>
                </a:moveTo>
                <a:lnTo>
                  <a:pt x="0" y="43200"/>
                </a:lnTo>
                <a:lnTo>
                  <a:pt x="43199" y="43200"/>
                </a:lnTo>
                <a:lnTo>
                  <a:pt x="43199" y="0"/>
                </a:lnTo>
                <a:close/>
              </a:path>
            </a:pathLst>
          </a:custGeom>
          <a:blipFill dpi="0" rotWithShape="1">
            <a:blip r:embed="rId3"/>
            <a:srcRect/>
            <a:stretch>
              <a:fillRect/>
            </a:stretch>
          </a:blipFill>
          <a:ln w="9524">
            <a:solidFill>
              <a:srgbClr val="000000">
                <a:alpha val="0"/>
              </a:srgbClr>
            </a:solidFill>
            <a:round/>
            <a:headEnd/>
            <a:tailEnd/>
          </a:ln>
        </p:spPr>
        <p:txBody>
          <a:bodyPr/>
          <a:lstStyle/>
          <a:p>
            <a:endParaRPr dirty="0"/>
          </a:p>
        </p:txBody>
      </p:sp>
      <p:sp>
        <p:nvSpPr>
          <p:cNvPr id="1111" name="Shape 1111"/>
          <p:cNvSpPr>
            <a:spLocks noGrp="1" noChangeArrowheads="1"/>
          </p:cNvSpPr>
          <p:nvPr/>
        </p:nvSpPr>
        <p:spPr>
          <a:xfrm>
            <a:off x="7115175" y="6210300"/>
            <a:ext cx="1981200" cy="619125"/>
          </a:xfrm>
          <a:custGeom>
            <a:rect l="l" t="t" r="r" b="b"/>
            <a:pathLst>
              <a:path w="43200" h="43200" stroke="0">
                <a:moveTo>
                  <a:pt x="0" y="0"/>
                </a:moveTo>
                <a:lnTo>
                  <a:pt x="0" y="43200"/>
                </a:lnTo>
                <a:lnTo>
                  <a:pt x="43200" y="43200"/>
                </a:lnTo>
                <a:lnTo>
                  <a:pt x="43200" y="0"/>
                </a:lnTo>
                <a:close/>
              </a:path>
            </a:pathLst>
          </a:custGeom>
          <a:blipFill dpi="0" rotWithShape="1">
            <a:blip r:embed="rId4"/>
            <a:srcRect/>
            <a:stretch>
              <a:fillRect/>
            </a:stretch>
          </a:blipFill>
          <a:ln w="9524">
            <a:solidFill>
              <a:srgbClr val="000000">
                <a:alpha val="0"/>
              </a:srgbClr>
            </a:solidFill>
            <a:round/>
            <a:headEnd/>
            <a:tailEnd/>
          </a:ln>
        </p:spPr>
        <p:txBody>
          <a:bodyPr/>
          <a:lstStyle/>
          <a:p>
            <a:endParaRPr dirty="0"/>
          </a:p>
        </p:txBody>
      </p:sp>
      <p:sp>
        <p:nvSpPr>
          <p:cNvPr id="1112" name="Shape 1112"/>
          <p:cNvSpPr>
            <a:spLocks noGrp="1" noChangeArrowheads="1"/>
          </p:cNvSpPr>
          <p:nvPr>
            <p:ph type="title"/>
          </p:nvPr>
        </p:nvSpPr>
        <p:spPr>
          <a:xfrm>
            <a:off x="447675" y="266700"/>
            <a:ext cx="8191500" cy="1133475"/>
          </a:xfrm>
        </p:spPr>
        <p:txBody>
          <a:bodyPr lIns="0" tIns="0" rIns="0" bIns="0"/>
          <a:lstStyle/>
          <a:p>
            <a:pPr lvl="0" marL="0" indent="0">
              <a:buNone/>
            </a:pPr>
            <a:r>
              <a:rPr/>
              <a:t>Click to edit Master title style</a:t>
            </a:r>
          </a:p>
        </p:txBody>
      </p:sp>
      <p:sp>
        <p:nvSpPr>
          <p:cNvPr id="1113" name="Shape 1113"/>
          <p:cNvSpPr>
            <a:spLocks noGrp="1" noChangeArrowheads="1"/>
          </p:cNvSpPr>
          <p:nvPr>
            <p:ph type="body" idx="1"/>
          </p:nvPr>
        </p:nvSpPr>
        <p:spPr>
          <a:xfrm>
            <a:off x="447675" y="1590675"/>
            <a:ext cx="8191500" cy="4505325"/>
          </a:xfrm>
        </p:spPr>
        <p:txBody>
          <a:bodyPr lIns="0" tIns="0" rIns="0" bIns="0"/>
          <a:lstStyle/>
          <a:p>
            <a:pPr lvl="0" marL="161925" indent="-161925">
              <a:buNone/>
            </a:pPr>
            <a:r>
              <a:rPr/>
              <a:t>Click to edit Master text styles</a:t>
            </a:r>
          </a:p>
          <a:p>
            <a:pPr lvl="0" marL="161925" indent="-161925">
              <a:buNone/>
            </a:pPr>
            <a:r>
              <a:rPr/>
              <a:t>Second level</a:t>
            </a:r>
          </a:p>
          <a:p>
            <a:pPr lvl="0" marL="161925" indent="-161925">
              <a:buNone/>
            </a:pPr>
            <a:r>
              <a:rPr/>
              <a:t>Third level</a:t>
            </a:r>
          </a:p>
          <a:p>
            <a:pPr lvl="0" marL="161925" indent="-161925">
              <a:buNone/>
            </a:pPr>
            <a:r>
              <a:rPr/>
              <a:t>Fourth level</a:t>
            </a:r>
          </a:p>
          <a:p>
            <a:pPr lvl="0" marL="161925" indent="-161925">
              <a:buNone/>
            </a:pPr>
            <a:r>
              <a:rPr/>
              <a:t>Fifth level</a:t>
            </a: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showMasterSp="0" preserve="1">
  <p:cSld>
    <p:bg>
      <p:bgPr>
        <a:solidFill>
          <a:schemeClr val="dk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4" name="Shape 1114"/>
          <p:cNvSpPr>
            <a:spLocks noGrp="1" noChangeArrowheads="1"/>
          </p:cNvSpPr>
          <p:nvPr/>
        </p:nvSpPr>
        <p:spPr>
          <a:xfrm>
            <a:off x="9525" y="0"/>
            <a:ext cx="9105900" cy="1143000"/>
          </a:xfrm>
          <a:custGeom>
            <a:rect l="l" t="t" r="r" b="b"/>
            <a:pathLst>
              <a:path w="43200" h="43200" stroke="0">
                <a:moveTo>
                  <a:pt x="0" y="0"/>
                </a:moveTo>
                <a:lnTo>
                  <a:pt x="0" y="43200"/>
                </a:lnTo>
                <a:lnTo>
                  <a:pt x="43200" y="43200"/>
                </a:lnTo>
                <a:lnTo>
                  <a:pt x="43200" y="0"/>
                </a:lnTo>
                <a:close/>
              </a:path>
            </a:pathLst>
          </a:custGeom>
          <a:blipFill dpi="0" rotWithShape="1">
            <a:blip r:embed="rId2"/>
            <a:srcRect/>
            <a:stretch>
              <a:fillRect/>
            </a:stretch>
          </a:blipFill>
          <a:ln w="9524">
            <a:solidFill>
              <a:srgbClr val="000000">
                <a:alpha val="0"/>
              </a:srgbClr>
            </a:solidFill>
            <a:round/>
            <a:headEnd/>
            <a:tailEnd/>
          </a:ln>
        </p:spPr>
        <p:txBody>
          <a:bodyPr/>
          <a:lstStyle/>
          <a:p>
            <a:endParaRPr dirty="0"/>
          </a:p>
        </p:txBody>
      </p:sp>
      <p:sp>
        <p:nvSpPr>
          <p:cNvPr id="1115" name="Shape 1115"/>
          <p:cNvSpPr>
            <a:spLocks noGrp="1" noChangeArrowheads="1"/>
          </p:cNvSpPr>
          <p:nvPr/>
        </p:nvSpPr>
        <p:spPr>
          <a:xfrm>
            <a:off x="0" y="0"/>
            <a:ext cx="171450" cy="6838950"/>
          </a:xfrm>
          <a:custGeom>
            <a:rect l="l" t="t" r="r" b="b"/>
            <a:pathLst>
              <a:path w="43200" h="43200" stroke="0">
                <a:moveTo>
                  <a:pt x="0" y="0"/>
                </a:moveTo>
                <a:lnTo>
                  <a:pt x="0" y="43200"/>
                </a:lnTo>
                <a:lnTo>
                  <a:pt x="43200" y="43200"/>
                </a:lnTo>
                <a:lnTo>
                  <a:pt x="43200" y="0"/>
                </a:lnTo>
                <a:close/>
              </a:path>
            </a:pathLst>
          </a:custGeom>
          <a:blipFill dpi="0" rotWithShape="1">
            <a:blip r:embed="rId3"/>
            <a:srcRect/>
            <a:stretch>
              <a:fillRect/>
            </a:stretch>
          </a:blipFill>
          <a:ln w="9524">
            <a:solidFill>
              <a:srgbClr val="000000">
                <a:alpha val="0"/>
              </a:srgbClr>
            </a:solidFill>
            <a:round/>
            <a:headEnd/>
            <a:tailEnd/>
          </a:ln>
        </p:spPr>
        <p:txBody>
          <a:bodyPr/>
          <a:lstStyle/>
          <a:p>
            <a:endParaRPr dirty="0"/>
          </a:p>
        </p:txBody>
      </p:sp>
      <p:sp>
        <p:nvSpPr>
          <p:cNvPr id="1116" name="Shape 1116"/>
          <p:cNvSpPr>
            <a:spLocks noGrp="1" noChangeArrowheads="1"/>
          </p:cNvSpPr>
          <p:nvPr/>
        </p:nvSpPr>
        <p:spPr>
          <a:xfrm>
            <a:off x="7448550" y="6257925"/>
            <a:ext cx="1647825" cy="571500"/>
          </a:xfrm>
          <a:custGeom>
            <a:rect l="l" t="t" r="r" b="b"/>
            <a:pathLst>
              <a:path w="43200" h="43200" stroke="0">
                <a:moveTo>
                  <a:pt x="0" y="0"/>
                </a:moveTo>
                <a:lnTo>
                  <a:pt x="0" y="43200"/>
                </a:lnTo>
                <a:lnTo>
                  <a:pt x="43200" y="43200"/>
                </a:lnTo>
                <a:lnTo>
                  <a:pt x="43200" y="0"/>
                </a:lnTo>
                <a:close/>
              </a:path>
            </a:pathLst>
          </a:custGeom>
          <a:blipFill dpi="0" rotWithShape="1">
            <a:blip r:embed="rId4"/>
            <a:srcRect/>
            <a:stretch>
              <a:fillRect/>
            </a:stretch>
          </a:blipFill>
          <a:ln w="9524">
            <a:solidFill>
              <a:srgbClr val="000000">
                <a:alpha val="0"/>
              </a:srgbClr>
            </a:solidFill>
            <a:round/>
            <a:headEnd/>
            <a:tailEnd/>
          </a:ln>
        </p:spPr>
        <p:txBody>
          <a:bodyPr/>
          <a:lstStyle/>
          <a:p>
            <a:endParaRPr dirty="0"/>
          </a:p>
        </p:txBody>
      </p:sp>
      <p:sp>
        <p:nvSpPr>
          <p:cNvPr id="1117" name="Shape 1117"/>
          <p:cNvSpPr>
            <a:spLocks noGrp="1" noChangeArrowheads="1"/>
          </p:cNvSpPr>
          <p:nvPr>
            <p:ph type="title"/>
          </p:nvPr>
        </p:nvSpPr>
        <p:spPr>
          <a:xfrm>
            <a:off x="447675" y="266700"/>
            <a:ext cx="8191500" cy="1133475"/>
          </a:xfrm>
        </p:spPr>
        <p:txBody>
          <a:bodyPr lIns="0" tIns="0" rIns="0" bIns="0"/>
          <a:lstStyle/>
          <a:p>
            <a:pPr lvl="0" marL="0" indent="0">
              <a:buNone/>
            </a:pPr>
            <a:r>
              <a:rPr/>
              <a:t>Click to edit Master title style</a:t>
            </a:r>
          </a:p>
        </p:txBody>
      </p:sp>
      <p:sp>
        <p:nvSpPr>
          <p:cNvPr id="1118" name="Shape 1118"/>
          <p:cNvSpPr>
            <a:spLocks noGrp="1" noChangeArrowheads="1"/>
          </p:cNvSpPr>
          <p:nvPr>
            <p:ph type="body" idx="1"/>
          </p:nvPr>
        </p:nvSpPr>
        <p:spPr>
          <a:xfrm>
            <a:off x="447675" y="1590675"/>
            <a:ext cx="8191500" cy="4505325"/>
          </a:xfrm>
        </p:spPr>
        <p:txBody>
          <a:bodyPr lIns="0" tIns="0" rIns="0" bIns="0"/>
          <a:lstStyle/>
          <a:p>
            <a:pPr lvl="0" marL="161925" indent="-161925">
              <a:buNone/>
            </a:pPr>
            <a:r>
              <a:rPr/>
              <a:t>Click to edit Master text styles</a:t>
            </a:r>
          </a:p>
          <a:p>
            <a:pPr lvl="0" marL="161925" indent="-161925">
              <a:buNone/>
            </a:pPr>
            <a:r>
              <a:rPr/>
              <a:t>Second level</a:t>
            </a:r>
          </a:p>
          <a:p>
            <a:pPr lvl="0" marL="161925" indent="-161925">
              <a:buNone/>
            </a:pPr>
            <a:r>
              <a:rPr/>
              <a:t>Third level</a:t>
            </a:r>
          </a:p>
          <a:p>
            <a:pPr lvl="0" marL="161925" indent="-161925">
              <a:buNone/>
            </a:pPr>
            <a:r>
              <a:rPr/>
              <a:t>Fourth level</a:t>
            </a:r>
          </a:p>
          <a:p>
            <a:pPr lvl="0" marL="161925" indent="-161925">
              <a:buNone/>
            </a:pPr>
            <a:r>
              <a:rPr/>
              <a:t>Fifth level</a:t>
            </a: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showMasterSp="0" preserve="1">
  <p:cSld>
    <p:bg>
      <p:bgPr>
        <a:solidFill>
          <a:schemeClr val="dk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9" name="Shape 1119"/>
          <p:cNvSpPr>
            <a:spLocks noGrp="1" noChangeArrowheads="1"/>
          </p:cNvSpPr>
          <p:nvPr/>
        </p:nvSpPr>
        <p:spPr>
          <a:xfrm>
            <a:off x="9525" y="0"/>
            <a:ext cx="9105900" cy="1143000"/>
          </a:xfrm>
          <a:custGeom>
            <a:rect l="l" t="t" r="r" b="b"/>
            <a:pathLst>
              <a:path w="43200" h="43200" stroke="0">
                <a:moveTo>
                  <a:pt x="0" y="0"/>
                </a:moveTo>
                <a:lnTo>
                  <a:pt x="0" y="43200"/>
                </a:lnTo>
                <a:lnTo>
                  <a:pt x="43200" y="43200"/>
                </a:lnTo>
                <a:lnTo>
                  <a:pt x="43200" y="0"/>
                </a:lnTo>
                <a:close/>
              </a:path>
            </a:pathLst>
          </a:custGeom>
          <a:blipFill dpi="0" rotWithShape="1">
            <a:blip r:embed="rId2"/>
            <a:srcRect/>
            <a:stretch>
              <a:fillRect/>
            </a:stretch>
          </a:blipFill>
          <a:ln w="9524">
            <a:solidFill>
              <a:srgbClr val="000000">
                <a:alpha val="0"/>
              </a:srgbClr>
            </a:solidFill>
            <a:round/>
            <a:headEnd/>
            <a:tailEnd/>
          </a:ln>
        </p:spPr>
        <p:txBody>
          <a:bodyPr/>
          <a:lstStyle/>
          <a:p>
            <a:endParaRPr dirty="0"/>
          </a:p>
        </p:txBody>
      </p:sp>
      <p:sp>
        <p:nvSpPr>
          <p:cNvPr id="1120" name="Shape 1120"/>
          <p:cNvSpPr>
            <a:spLocks noGrp="1" noChangeArrowheads="1"/>
          </p:cNvSpPr>
          <p:nvPr/>
        </p:nvSpPr>
        <p:spPr>
          <a:xfrm>
            <a:off x="0" y="0"/>
            <a:ext cx="171450" cy="6838950"/>
          </a:xfrm>
          <a:custGeom>
            <a:rect l="l" t="t" r="r" b="b"/>
            <a:pathLst>
              <a:path w="43200" h="43200" stroke="0">
                <a:moveTo>
                  <a:pt x="0" y="0"/>
                </a:moveTo>
                <a:lnTo>
                  <a:pt x="0" y="43200"/>
                </a:lnTo>
                <a:lnTo>
                  <a:pt x="43200" y="43200"/>
                </a:lnTo>
                <a:lnTo>
                  <a:pt x="43200" y="0"/>
                </a:lnTo>
                <a:close/>
              </a:path>
            </a:pathLst>
          </a:custGeom>
          <a:blipFill dpi="0" rotWithShape="1">
            <a:blip r:embed="rId3"/>
            <a:srcRect/>
            <a:stretch>
              <a:fillRect/>
            </a:stretch>
          </a:blipFill>
          <a:ln w="9524">
            <a:solidFill>
              <a:srgbClr val="000000">
                <a:alpha val="0"/>
              </a:srgbClr>
            </a:solidFill>
            <a:round/>
            <a:headEnd/>
            <a:tailEnd/>
          </a:ln>
        </p:spPr>
        <p:txBody>
          <a:bodyPr/>
          <a:lstStyle/>
          <a:p>
            <a:endParaRPr dirty="0"/>
          </a:p>
        </p:txBody>
      </p:sp>
      <p:sp>
        <p:nvSpPr>
          <p:cNvPr id="1121" name="Shape 1121"/>
          <p:cNvSpPr>
            <a:spLocks noGrp="1" noChangeArrowheads="1"/>
          </p:cNvSpPr>
          <p:nvPr/>
        </p:nvSpPr>
        <p:spPr>
          <a:xfrm>
            <a:off x="7448550" y="6257925"/>
            <a:ext cx="1647825" cy="571500"/>
          </a:xfrm>
          <a:custGeom>
            <a:rect l="l" t="t" r="r" b="b"/>
            <a:pathLst>
              <a:path w="43200" h="43200" stroke="0">
                <a:moveTo>
                  <a:pt x="0" y="0"/>
                </a:moveTo>
                <a:lnTo>
                  <a:pt x="0" y="43200"/>
                </a:lnTo>
                <a:lnTo>
                  <a:pt x="43200" y="43200"/>
                </a:lnTo>
                <a:lnTo>
                  <a:pt x="43200" y="0"/>
                </a:lnTo>
                <a:close/>
              </a:path>
            </a:pathLst>
          </a:custGeom>
          <a:blipFill dpi="0" rotWithShape="1">
            <a:blip r:embed="rId4"/>
            <a:srcRect/>
            <a:stretch>
              <a:fillRect/>
            </a:stretch>
          </a:blipFill>
          <a:ln w="9524">
            <a:solidFill>
              <a:srgbClr val="000000">
                <a:alpha val="0"/>
              </a:srgbClr>
            </a:solidFill>
            <a:round/>
            <a:headEnd/>
            <a:tailEnd/>
          </a:ln>
        </p:spPr>
        <p:txBody>
          <a:bodyPr/>
          <a:lstStyle/>
          <a:p>
            <a:endParaRPr dirty="0"/>
          </a:p>
        </p:txBody>
      </p:sp>
      <p:sp>
        <p:nvSpPr>
          <p:cNvPr id="1122" name="Shape 1122"/>
          <p:cNvSpPr>
            <a:spLocks noGrp="1" noChangeArrowheads="1"/>
          </p:cNvSpPr>
          <p:nvPr>
            <p:ph type="title"/>
          </p:nvPr>
        </p:nvSpPr>
        <p:spPr>
          <a:xfrm>
            <a:off x="447675" y="266700"/>
            <a:ext cx="8191500" cy="1133475"/>
          </a:xfrm>
        </p:spPr>
        <p:txBody>
          <a:bodyPr lIns="0" tIns="0" rIns="0" bIns="0"/>
          <a:lstStyle/>
          <a:p>
            <a:pPr lvl="0" marL="0" indent="0">
              <a:buNone/>
            </a:pPr>
            <a:r>
              <a:rPr/>
              <a:t>Click to edit Master title style</a:t>
            </a:r>
          </a:p>
        </p:txBody>
      </p:sp>
      <p:sp>
        <p:nvSpPr>
          <p:cNvPr id="1123" name="Shape 1123"/>
          <p:cNvSpPr>
            <a:spLocks noGrp="1" noChangeArrowheads="1"/>
          </p:cNvSpPr>
          <p:nvPr>
            <p:ph type="body" idx="1"/>
          </p:nvPr>
        </p:nvSpPr>
        <p:spPr>
          <a:xfrm>
            <a:off x="447675" y="1590675"/>
            <a:ext cx="8191500" cy="4505325"/>
          </a:xfrm>
        </p:spPr>
        <p:txBody>
          <a:bodyPr lIns="0" tIns="0" rIns="0" bIns="0"/>
          <a:lstStyle/>
          <a:p>
            <a:pPr lvl="0" marL="161925" indent="-161925">
              <a:buNone/>
            </a:pPr>
            <a:r>
              <a:rPr/>
              <a:t>Click to edit Master text styles</a:t>
            </a:r>
          </a:p>
          <a:p>
            <a:pPr lvl="0" marL="161925" indent="-161925">
              <a:buNone/>
            </a:pPr>
            <a:r>
              <a:rPr/>
              <a:t>Second level</a:t>
            </a:r>
          </a:p>
          <a:p>
            <a:pPr lvl="0" marL="161925" indent="-161925">
              <a:buNone/>
            </a:pPr>
            <a:r>
              <a:rPr/>
              <a:t>Third level</a:t>
            </a:r>
          </a:p>
          <a:p>
            <a:pPr lvl="0" marL="161925" indent="-161925">
              <a:buNone/>
            </a:pPr>
            <a:r>
              <a:rPr/>
              <a:t>Fourth level</a:t>
            </a:r>
          </a:p>
          <a:p>
            <a:pPr lvl="0" marL="161925" indent="-161925">
              <a:buNone/>
            </a:pPr>
            <a:r>
              <a:rPr/>
              <a:t>Fifth level</a:t>
            </a:r>
          </a:p>
        </p:txBody>
      </p:sp>
      <p:sp>
        <p:nvSpPr>
          <p:cNvPr id="1124" name="Shape 1124"/>
          <p:cNvSpPr>
            <a:spLocks noGrp="1" noChangeArrowheads="1"/>
          </p:cNvSpPr>
          <p:nvPr>
            <p:ph type="dt" idx="2"/>
          </p:nvPr>
        </p:nvSpPr>
        <p:spPr>
          <a:xfrm>
            <a:off x="447675" y="6334125"/>
            <a:ext cx="2124075" cy="361950"/>
          </a:xfrm>
        </p:spPr>
        <p:txBody>
          <a:bodyPr lIns="0" tIns="0" rIns="0" bIns="0"/>
          <a:lstStyle/>
          <a:p>
            <a:pPr lvl="0" marL="0" indent="0">
              <a:buNone/>
            </a:pPr>
            <a:r>
              <a:rPr sz="1000">
                <a:solidFill>
                  <a:srgbClr val="919191"/>
                </a:solidFill>
                <a:latin typeface="Verdana"/>
              </a:rPr>
              <a:t>*</a:t>
            </a:r>
          </a:p>
        </p:txBody>
      </p:sp>
      <p:sp>
        <p:nvSpPr>
          <p:cNvPr id="1125" name="Shape 1125"/>
          <p:cNvSpPr>
            <a:spLocks noGrp="1" noChangeArrowheads="1"/>
          </p:cNvSpPr>
          <p:nvPr>
            <p:ph type="ftr" idx="3"/>
          </p:nvPr>
        </p:nvSpPr>
        <p:spPr>
          <a:xfrm>
            <a:off x="3105150" y="6334125"/>
            <a:ext cx="2876550" cy="361950"/>
          </a:xfrm>
        </p:spPr>
        <p:txBody>
          <a:bodyPr/>
          <a:lstStyle/>
          <a:p>
            <a:endParaRPr dirty="0"/>
          </a:p>
        </p:txBody>
      </p:sp>
      <p:sp>
        <p:nvSpPr>
          <p:cNvPr id="1126" name="Shape 1126"/>
          <p:cNvSpPr>
            <a:spLocks noGrp="1" noChangeArrowheads="1"/>
          </p:cNvSpPr>
          <p:nvPr>
            <p:ph type="sldNum" idx="4"/>
          </p:nvPr>
        </p:nvSpPr>
        <p:spPr>
          <a:xfrm>
            <a:off x="6524625" y="6334125"/>
            <a:ext cx="2124075" cy="361950"/>
          </a:xfrm>
        </p:spPr>
        <p:txBody>
          <a:bodyPr lIns="0" tIns="0" rIns="0" bIns="0"/>
          <a:lstStyle/>
          <a:p>
            <a:pPr lvl="0" marL="0" indent="0" algn="r">
              <a:buNone/>
            </a:pPr>
            <a:r>
              <a:rPr sz="1000">
                <a:solidFill>
                  <a:srgbClr val="919191"/>
                </a:solidFill>
                <a:latin typeface="Verdana"/>
              </a:rPr>
              <a:t>*</a:t>
            </a: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showMasterSp="0" preserve="1">
  <p:cSld>
    <p:bg>
      <p:bgPr>
        <a:solidFill>
          <a:schemeClr val="dk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7" name="Shape 1127"/>
          <p:cNvSpPr>
            <a:spLocks noGrp="1" noChangeArrowheads="1"/>
          </p:cNvSpPr>
          <p:nvPr/>
        </p:nvSpPr>
        <p:spPr>
          <a:xfrm>
            <a:off x="9525" y="0"/>
            <a:ext cx="9105900" cy="1143000"/>
          </a:xfrm>
          <a:custGeom>
            <a:rect l="l" t="t" r="r" b="b"/>
            <a:pathLst>
              <a:path w="43200" h="43200" stroke="0">
                <a:moveTo>
                  <a:pt x="0" y="0"/>
                </a:moveTo>
                <a:lnTo>
                  <a:pt x="0" y="43200"/>
                </a:lnTo>
                <a:lnTo>
                  <a:pt x="43200" y="43200"/>
                </a:lnTo>
                <a:lnTo>
                  <a:pt x="43200" y="0"/>
                </a:lnTo>
                <a:close/>
              </a:path>
            </a:pathLst>
          </a:custGeom>
          <a:blipFill dpi="0" rotWithShape="1">
            <a:blip r:embed="rId2"/>
            <a:srcRect/>
            <a:stretch>
              <a:fillRect/>
            </a:stretch>
          </a:blipFill>
          <a:ln w="9524">
            <a:solidFill>
              <a:srgbClr val="000000">
                <a:alpha val="0"/>
              </a:srgbClr>
            </a:solidFill>
            <a:round/>
            <a:headEnd/>
            <a:tailEnd/>
          </a:ln>
        </p:spPr>
        <p:txBody>
          <a:bodyPr/>
          <a:lstStyle/>
          <a:p>
            <a:endParaRPr dirty="0"/>
          </a:p>
        </p:txBody>
      </p:sp>
      <p:sp>
        <p:nvSpPr>
          <p:cNvPr id="1128" name="Shape 1128"/>
          <p:cNvSpPr>
            <a:spLocks noGrp="1" noChangeArrowheads="1"/>
          </p:cNvSpPr>
          <p:nvPr/>
        </p:nvSpPr>
        <p:spPr>
          <a:xfrm>
            <a:off x="0" y="0"/>
            <a:ext cx="171450" cy="6838950"/>
          </a:xfrm>
          <a:custGeom>
            <a:rect l="l" t="t" r="r" b="b"/>
            <a:pathLst>
              <a:path w="43200" h="43200" stroke="0">
                <a:moveTo>
                  <a:pt x="0" y="0"/>
                </a:moveTo>
                <a:lnTo>
                  <a:pt x="0" y="43200"/>
                </a:lnTo>
                <a:lnTo>
                  <a:pt x="43200" y="43200"/>
                </a:lnTo>
                <a:lnTo>
                  <a:pt x="43200" y="0"/>
                </a:lnTo>
                <a:close/>
              </a:path>
            </a:pathLst>
          </a:custGeom>
          <a:blipFill dpi="0" rotWithShape="1">
            <a:blip r:embed="rId3"/>
            <a:srcRect/>
            <a:stretch>
              <a:fillRect/>
            </a:stretch>
          </a:blipFill>
          <a:ln w="9524">
            <a:solidFill>
              <a:srgbClr val="000000">
                <a:alpha val="0"/>
              </a:srgbClr>
            </a:solidFill>
            <a:round/>
            <a:headEnd/>
            <a:tailEnd/>
          </a:ln>
        </p:spPr>
        <p:txBody>
          <a:bodyPr/>
          <a:lstStyle/>
          <a:p>
            <a:endParaRPr dirty="0"/>
          </a:p>
        </p:txBody>
      </p:sp>
      <p:sp>
        <p:nvSpPr>
          <p:cNvPr id="1129" name="Shape 1129"/>
          <p:cNvSpPr>
            <a:spLocks noGrp="1" noChangeArrowheads="1"/>
          </p:cNvSpPr>
          <p:nvPr/>
        </p:nvSpPr>
        <p:spPr>
          <a:xfrm>
            <a:off x="7448550" y="6257925"/>
            <a:ext cx="1647825" cy="571500"/>
          </a:xfrm>
          <a:custGeom>
            <a:rect l="l" t="t" r="r" b="b"/>
            <a:pathLst>
              <a:path w="43200" h="43200" stroke="0">
                <a:moveTo>
                  <a:pt x="0" y="0"/>
                </a:moveTo>
                <a:lnTo>
                  <a:pt x="0" y="43200"/>
                </a:lnTo>
                <a:lnTo>
                  <a:pt x="43200" y="43200"/>
                </a:lnTo>
                <a:lnTo>
                  <a:pt x="43200" y="0"/>
                </a:lnTo>
                <a:close/>
              </a:path>
            </a:pathLst>
          </a:custGeom>
          <a:blipFill dpi="0" rotWithShape="1">
            <a:blip r:embed="rId4"/>
            <a:srcRect/>
            <a:stretch>
              <a:fillRect/>
            </a:stretch>
          </a:blipFill>
          <a:ln w="9524">
            <a:solidFill>
              <a:srgbClr val="000000">
                <a:alpha val="0"/>
              </a:srgbClr>
            </a:solidFill>
            <a:round/>
            <a:headEnd/>
            <a:tailEnd/>
          </a:ln>
        </p:spPr>
        <p:txBody>
          <a:bodyPr/>
          <a:lstStyle/>
          <a:p>
            <a:endParaRPr dirty="0"/>
          </a:p>
        </p:txBody>
      </p:sp>
      <p:sp>
        <p:nvSpPr>
          <p:cNvPr id="1130" name="Shape 1130"/>
          <p:cNvSpPr>
            <a:spLocks noGrp="1" noChangeArrowheads="1"/>
          </p:cNvSpPr>
          <p:nvPr>
            <p:ph type="title"/>
          </p:nvPr>
        </p:nvSpPr>
        <p:spPr>
          <a:xfrm>
            <a:off x="447675" y="266700"/>
            <a:ext cx="8191500" cy="1133475"/>
          </a:xfrm>
        </p:spPr>
        <p:txBody>
          <a:bodyPr lIns="0" tIns="0" rIns="0" bIns="0"/>
          <a:lstStyle/>
          <a:p>
            <a:pPr lvl="0" marL="0" indent="0">
              <a:buNone/>
            </a:pPr>
            <a:r>
              <a:rPr/>
              <a:t>Click to edit Master title style</a:t>
            </a:r>
          </a:p>
        </p:txBody>
      </p:sp>
      <p:sp>
        <p:nvSpPr>
          <p:cNvPr id="1131" name="Shape 1131"/>
          <p:cNvSpPr>
            <a:spLocks noGrp="1" noChangeArrowheads="1"/>
          </p:cNvSpPr>
          <p:nvPr>
            <p:ph type="body" idx="1"/>
          </p:nvPr>
        </p:nvSpPr>
        <p:spPr>
          <a:xfrm>
            <a:off x="447675" y="1590675"/>
            <a:ext cx="8191500" cy="4505325"/>
          </a:xfrm>
        </p:spPr>
        <p:txBody>
          <a:bodyPr lIns="0" tIns="0" rIns="0" bIns="0"/>
          <a:lstStyle/>
          <a:p>
            <a:pPr lvl="0" marL="161925" indent="-161925">
              <a:buNone/>
            </a:pPr>
            <a:r>
              <a:rPr/>
              <a:t>Click to edit Master text styles</a:t>
            </a:r>
          </a:p>
          <a:p>
            <a:pPr lvl="0" marL="161925" indent="-161925">
              <a:buNone/>
            </a:pPr>
            <a:r>
              <a:rPr/>
              <a:t>Second level</a:t>
            </a:r>
          </a:p>
          <a:p>
            <a:pPr lvl="0" marL="161925" indent="-161925">
              <a:buNone/>
            </a:pPr>
            <a:r>
              <a:rPr/>
              <a:t>Third level</a:t>
            </a:r>
          </a:p>
          <a:p>
            <a:pPr lvl="0" marL="161925" indent="-161925">
              <a:buNone/>
            </a:pPr>
            <a:r>
              <a:rPr/>
              <a:t>Fourth level</a:t>
            </a:r>
          </a:p>
          <a:p>
            <a:pPr lvl="0" marL="161925" indent="-161925">
              <a:buNone/>
            </a:pPr>
            <a:r>
              <a:rPr/>
              <a:t>Fifth level</a:t>
            </a:r>
          </a:p>
        </p:txBody>
      </p:sp>
      <p:sp>
        <p:nvSpPr>
          <p:cNvPr id="1132" name="Shape 1132"/>
          <p:cNvSpPr>
            <a:spLocks noGrp="1" noChangeArrowheads="1"/>
          </p:cNvSpPr>
          <p:nvPr>
            <p:ph type="dt" idx="2"/>
          </p:nvPr>
        </p:nvSpPr>
        <p:spPr>
          <a:xfrm>
            <a:off x="447675" y="6334125"/>
            <a:ext cx="2124075" cy="361950"/>
          </a:xfrm>
        </p:spPr>
        <p:txBody>
          <a:bodyPr lIns="0" tIns="0" rIns="0" bIns="0"/>
          <a:lstStyle/>
          <a:p>
            <a:pPr lvl="0" marL="0" indent="0">
              <a:buNone/>
            </a:pPr>
            <a:r>
              <a:rPr sz="1000">
                <a:solidFill>
                  <a:srgbClr val="919191"/>
                </a:solidFill>
                <a:latin typeface="Verdana"/>
              </a:rPr>
              <a:t>*</a:t>
            </a:r>
          </a:p>
        </p:txBody>
      </p:sp>
      <p:sp>
        <p:nvSpPr>
          <p:cNvPr id="1133" name="Shape 1133"/>
          <p:cNvSpPr>
            <a:spLocks noGrp="1" noChangeArrowheads="1"/>
          </p:cNvSpPr>
          <p:nvPr>
            <p:ph type="ftr" idx="3"/>
          </p:nvPr>
        </p:nvSpPr>
        <p:spPr>
          <a:xfrm>
            <a:off x="3105150" y="6334125"/>
            <a:ext cx="2876550" cy="361950"/>
          </a:xfrm>
        </p:spPr>
        <p:txBody>
          <a:bodyPr/>
          <a:lstStyle/>
          <a:p>
            <a:endParaRPr dirty="0"/>
          </a:p>
        </p:txBody>
      </p:sp>
      <p:sp>
        <p:nvSpPr>
          <p:cNvPr id="1134" name="Shape 1134"/>
          <p:cNvSpPr>
            <a:spLocks noGrp="1" noChangeArrowheads="1"/>
          </p:cNvSpPr>
          <p:nvPr>
            <p:ph type="sldNum" idx="4"/>
          </p:nvPr>
        </p:nvSpPr>
        <p:spPr>
          <a:xfrm>
            <a:off x="6524625" y="6334125"/>
            <a:ext cx="2124075" cy="361950"/>
          </a:xfrm>
        </p:spPr>
        <p:txBody>
          <a:bodyPr lIns="0" tIns="0" rIns="0" bIns="0"/>
          <a:lstStyle/>
          <a:p>
            <a:pPr lvl="0" marL="0" indent="0" algn="r">
              <a:buNone/>
            </a:pPr>
            <a:r>
              <a:rPr sz="1000">
                <a:solidFill>
                  <a:srgbClr val="919191"/>
                </a:solidFill>
                <a:latin typeface="Verdana"/>
              </a:rPr>
              <a:t>*</a:t>
            </a: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showMasterSp="0" preserve="1">
  <p:cSld>
    <p:bg>
      <p:bgPr>
        <a:solidFill>
          <a:schemeClr val="dk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5" name="Shape 1135"/>
          <p:cNvSpPr>
            <a:spLocks noGrp="1" noChangeArrowheads="1"/>
          </p:cNvSpPr>
          <p:nvPr/>
        </p:nvSpPr>
        <p:spPr>
          <a:xfrm>
            <a:off x="7448550" y="6257925"/>
            <a:ext cx="1647825" cy="571500"/>
          </a:xfrm>
          <a:custGeom>
            <a:rect l="l" t="t" r="r" b="b"/>
            <a:pathLst>
              <a:path w="43200" h="43200" stroke="0">
                <a:moveTo>
                  <a:pt x="0" y="0"/>
                </a:moveTo>
                <a:lnTo>
                  <a:pt x="0" y="43200"/>
                </a:lnTo>
                <a:lnTo>
                  <a:pt x="43200" y="43200"/>
                </a:lnTo>
                <a:lnTo>
                  <a:pt x="43200" y="0"/>
                </a:lnTo>
                <a:close/>
              </a:path>
            </a:pathLst>
          </a:custGeom>
          <a:blipFill dpi="0" rotWithShape="1">
            <a:blip r:embed="rId2"/>
            <a:srcRect/>
            <a:stretch>
              <a:fillRect/>
            </a:stretch>
          </a:blipFill>
          <a:ln w="9524">
            <a:solidFill>
              <a:srgbClr val="000000">
                <a:alpha val="0"/>
              </a:srgbClr>
            </a:solidFill>
            <a:round/>
            <a:headEnd/>
            <a:tailEnd/>
          </a:ln>
        </p:spPr>
        <p:txBody>
          <a:bodyPr/>
          <a:lstStyle/>
          <a:p>
            <a:endParaRPr dirty="0"/>
          </a:p>
        </p:txBody>
      </p:sp>
      <p:sp>
        <p:nvSpPr>
          <p:cNvPr id="1136" name="Shape 1136"/>
          <p:cNvSpPr>
            <a:spLocks noGrp="1" noChangeArrowheads="1"/>
          </p:cNvSpPr>
          <p:nvPr/>
        </p:nvSpPr>
        <p:spPr>
          <a:xfrm>
            <a:off x="0" y="0"/>
            <a:ext cx="171450" cy="6838950"/>
          </a:xfrm>
          <a:custGeom>
            <a:rect l="l" t="t" r="r" b="b"/>
            <a:pathLst>
              <a:path w="43200" h="43200" stroke="0">
                <a:moveTo>
                  <a:pt x="0" y="0"/>
                </a:moveTo>
                <a:lnTo>
                  <a:pt x="0" y="43200"/>
                </a:lnTo>
                <a:lnTo>
                  <a:pt x="43200" y="43200"/>
                </a:lnTo>
                <a:lnTo>
                  <a:pt x="43200" y="0"/>
                </a:lnTo>
                <a:close/>
              </a:path>
            </a:pathLst>
          </a:custGeom>
          <a:blipFill dpi="0" rotWithShape="1">
            <a:blip r:embed="rId3"/>
            <a:srcRect/>
            <a:stretch>
              <a:fillRect/>
            </a:stretch>
          </a:blipFill>
          <a:ln w="9524">
            <a:solidFill>
              <a:srgbClr val="000000">
                <a:alpha val="0"/>
              </a:srgbClr>
            </a:solidFill>
            <a:round/>
            <a:headEnd/>
            <a:tailEnd/>
          </a:ln>
        </p:spPr>
        <p:txBody>
          <a:bodyPr/>
          <a:lstStyle/>
          <a:p>
            <a:endParaRPr dirty="0"/>
          </a:p>
        </p:txBody>
      </p:sp>
      <p:sp>
        <p:nvSpPr>
          <p:cNvPr id="1137" name="Shape 1137"/>
          <p:cNvSpPr>
            <a:spLocks noGrp="1" noChangeArrowheads="1"/>
          </p:cNvSpPr>
          <p:nvPr>
            <p:ph type="title"/>
          </p:nvPr>
        </p:nvSpPr>
        <p:spPr>
          <a:xfrm>
            <a:off x="447675" y="266700"/>
            <a:ext cx="8191500" cy="1133475"/>
          </a:xfrm>
        </p:spPr>
        <p:txBody>
          <a:bodyPr lIns="0" tIns="0" rIns="0" bIns="0"/>
          <a:lstStyle/>
          <a:p>
            <a:pPr lvl="0" marL="0" indent="0">
              <a:buNone/>
            </a:pPr>
            <a:r>
              <a:rPr/>
              <a:t>Click to edit Master title style</a:t>
            </a:r>
          </a:p>
        </p:txBody>
      </p:sp>
      <p:sp>
        <p:nvSpPr>
          <p:cNvPr id="1138" name="Shape 1138"/>
          <p:cNvSpPr>
            <a:spLocks noGrp="1" noChangeArrowheads="1"/>
          </p:cNvSpPr>
          <p:nvPr>
            <p:ph type="body" idx="1"/>
          </p:nvPr>
        </p:nvSpPr>
        <p:spPr>
          <a:xfrm>
            <a:off x="447675" y="1590675"/>
            <a:ext cx="8191500" cy="4505325"/>
          </a:xfrm>
        </p:spPr>
        <p:txBody>
          <a:bodyPr lIns="0" tIns="0" rIns="0" bIns="0"/>
          <a:lstStyle/>
          <a:p>
            <a:pPr lvl="0" marL="161925" indent="-161925">
              <a:buNone/>
            </a:pPr>
            <a:r>
              <a:rPr/>
              <a:t>Click to edit Master text styles</a:t>
            </a:r>
          </a:p>
          <a:p>
            <a:pPr lvl="0" marL="161925" indent="-161925">
              <a:buNone/>
            </a:pPr>
            <a:r>
              <a:rPr/>
              <a:t>Second level</a:t>
            </a:r>
          </a:p>
          <a:p>
            <a:pPr lvl="0" marL="161925" indent="-161925">
              <a:buNone/>
            </a:pPr>
            <a:r>
              <a:rPr/>
              <a:t>Third level</a:t>
            </a:r>
          </a:p>
          <a:p>
            <a:pPr lvl="0" marL="161925" indent="-161925">
              <a:buNone/>
            </a:pPr>
            <a:r>
              <a:rPr/>
              <a:t>Fourth level</a:t>
            </a:r>
          </a:p>
          <a:p>
            <a:pPr lvl="0" marL="161925" indent="-161925">
              <a:buNone/>
            </a:pPr>
            <a:r>
              <a:rPr/>
              <a:t>Fifth level</a:t>
            </a:r>
          </a:p>
        </p:txBody>
      </p:sp>
      <p:sp>
        <p:nvSpPr>
          <p:cNvPr id="1139" name="Shape 1139"/>
          <p:cNvSpPr>
            <a:spLocks noGrp="1" noChangeArrowheads="1"/>
          </p:cNvSpPr>
          <p:nvPr>
            <p:ph type="dt" idx="2"/>
          </p:nvPr>
        </p:nvSpPr>
        <p:spPr>
          <a:xfrm>
            <a:off x="447675" y="6334125"/>
            <a:ext cx="2124075" cy="361950"/>
          </a:xfrm>
        </p:spPr>
        <p:txBody>
          <a:bodyPr lIns="0" tIns="0" rIns="0" bIns="0"/>
          <a:lstStyle/>
          <a:p>
            <a:pPr lvl="0" marL="0" indent="0">
              <a:buNone/>
            </a:pPr>
            <a:r>
              <a:rPr sz="1000">
                <a:solidFill>
                  <a:srgbClr val="919191"/>
                </a:solidFill>
                <a:latin typeface="Verdana"/>
              </a:rPr>
              <a:t>*</a:t>
            </a:r>
          </a:p>
        </p:txBody>
      </p:sp>
      <p:sp>
        <p:nvSpPr>
          <p:cNvPr id="1140" name="Shape 1140"/>
          <p:cNvSpPr>
            <a:spLocks noGrp="1" noChangeArrowheads="1"/>
          </p:cNvSpPr>
          <p:nvPr>
            <p:ph type="ftr" idx="3"/>
          </p:nvPr>
        </p:nvSpPr>
        <p:spPr>
          <a:xfrm>
            <a:off x="3105150" y="6334125"/>
            <a:ext cx="2876550" cy="361950"/>
          </a:xfrm>
        </p:spPr>
        <p:txBody>
          <a:bodyPr/>
          <a:lstStyle/>
          <a:p>
            <a:endParaRPr dirty="0"/>
          </a:p>
        </p:txBody>
      </p:sp>
      <p:sp>
        <p:nvSpPr>
          <p:cNvPr id="1141" name="Shape 1141"/>
          <p:cNvSpPr>
            <a:spLocks noGrp="1" noChangeArrowheads="1"/>
          </p:cNvSpPr>
          <p:nvPr>
            <p:ph type="sldNum" idx="4"/>
          </p:nvPr>
        </p:nvSpPr>
        <p:spPr>
          <a:xfrm>
            <a:off x="6524625" y="6334125"/>
            <a:ext cx="2124075" cy="361950"/>
          </a:xfrm>
        </p:spPr>
        <p:txBody>
          <a:bodyPr lIns="0" tIns="0" rIns="0" bIns="0"/>
          <a:lstStyle/>
          <a:p>
            <a:pPr lvl="0" marL="0" indent="0" algn="r">
              <a:buNone/>
            </a:pPr>
            <a:r>
              <a:rPr sz="1000">
                <a:solidFill>
                  <a:srgbClr val="919191"/>
                </a:solidFill>
                <a:latin typeface="Verdana"/>
              </a:rPr>
              <a:t>*</a:t>
            </a: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showMasterSp="0" preserve="1">
  <p:cSld>
    <p:bg>
      <p:bgPr>
        <a:solidFill>
          <a:schemeClr val="dk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2" name="Shape 1142"/>
          <p:cNvSpPr>
            <a:spLocks noGrp="1" noChangeArrowheads="1"/>
          </p:cNvSpPr>
          <p:nvPr>
            <p:ph type="title"/>
          </p:nvPr>
        </p:nvSpPr>
        <p:spPr>
          <a:xfrm>
            <a:off x="447675" y="266700"/>
            <a:ext cx="8191500" cy="1133475"/>
          </a:xfrm>
        </p:spPr>
        <p:txBody>
          <a:bodyPr lIns="0" tIns="0" rIns="0" bIns="0"/>
          <a:lstStyle/>
          <a:p>
            <a:pPr lvl="0" marL="0" indent="0">
              <a:buNone/>
            </a:pPr>
            <a:r>
              <a:rPr/>
              <a:t>Click to edit Master title style</a:t>
            </a:r>
          </a:p>
        </p:txBody>
      </p:sp>
      <p:sp>
        <p:nvSpPr>
          <p:cNvPr id="1143" name="Shape 1143"/>
          <p:cNvSpPr>
            <a:spLocks noGrp="1" noChangeArrowheads="1"/>
          </p:cNvSpPr>
          <p:nvPr>
            <p:ph type="body" idx="1"/>
          </p:nvPr>
        </p:nvSpPr>
        <p:spPr>
          <a:xfrm>
            <a:off x="447675" y="1590675"/>
            <a:ext cx="8191500" cy="4505325"/>
          </a:xfrm>
        </p:spPr>
        <p:txBody>
          <a:bodyPr lIns="0" tIns="0" rIns="0" bIns="0"/>
          <a:lstStyle/>
          <a:p>
            <a:pPr lvl="0" marL="161925" indent="-161925">
              <a:buNone/>
            </a:pPr>
            <a:r>
              <a:rPr/>
              <a:t>Click to edit Master text styles</a:t>
            </a:r>
          </a:p>
          <a:p>
            <a:pPr lvl="0" marL="161925" indent="-161925">
              <a:buNone/>
            </a:pPr>
            <a:r>
              <a:rPr/>
              <a:t>Second level</a:t>
            </a:r>
          </a:p>
          <a:p>
            <a:pPr lvl="0" marL="161925" indent="-161925">
              <a:buNone/>
            </a:pPr>
            <a:r>
              <a:rPr/>
              <a:t>Third level</a:t>
            </a:r>
          </a:p>
          <a:p>
            <a:pPr lvl="0" marL="161925" indent="-161925">
              <a:buNone/>
            </a:pPr>
            <a:r>
              <a:rPr/>
              <a:t>Fourth level</a:t>
            </a:r>
          </a:p>
          <a:p>
            <a:pPr lvl="0" marL="161925" indent="-161925">
              <a:buNone/>
            </a:pPr>
            <a:r>
              <a:rPr/>
              <a:t>Fifth level</a:t>
            </a:r>
          </a:p>
        </p:txBody>
      </p:sp>
      <p:sp>
        <p:nvSpPr>
          <p:cNvPr id="1144" name="Shape 1144"/>
          <p:cNvSpPr>
            <a:spLocks noGrp="1" noChangeArrowheads="1"/>
          </p:cNvSpPr>
          <p:nvPr>
            <p:ph type="ftr" idx="3"/>
          </p:nvPr>
        </p:nvSpPr>
        <p:spPr>
          <a:xfrm>
            <a:off x="3105150" y="6334125"/>
            <a:ext cx="2876550" cy="361950"/>
          </a:xfrm>
        </p:spPr>
        <p:txBody>
          <a:bodyPr lIns="0" tIns="0" rIns="0" bIns="0"/>
          <a:lstStyle/>
          <a:p>
            <a:pPr lvl="0" marL="0" indent="0" algn="ctr">
              <a:buNone/>
            </a:pPr>
            <a:r>
              <a:rPr sz="1000">
                <a:solidFill>
                  <a:srgbClr val="919191"/>
                </a:solidFill>
                <a:latin typeface="Verdana"/>
              </a:rPr>
              <a:t>VTM Confidential</a:t>
            </a:r>
          </a:p>
        </p:txBody>
      </p:sp>
      <p:sp>
        <p:nvSpPr>
          <p:cNvPr id="1145" name="Shape 1145"/>
          <p:cNvSpPr>
            <a:spLocks noGrp="1" noChangeArrowheads="1"/>
          </p:cNvSpPr>
          <p:nvPr>
            <p:ph type="sldNum" idx="4"/>
          </p:nvPr>
        </p:nvSpPr>
        <p:spPr>
          <a:xfrm>
            <a:off x="6524625" y="6334125"/>
            <a:ext cx="2124075" cy="361950"/>
          </a:xfrm>
        </p:spPr>
        <p:txBody>
          <a:bodyPr lIns="0" tIns="0" rIns="0" bIns="0"/>
          <a:lstStyle/>
          <a:p>
            <a:pPr lvl="0" marL="0" indent="0" algn="r">
              <a:buNone/>
            </a:pPr>
            <a:r>
              <a:rPr sz="1000">
                <a:solidFill>
                  <a:srgbClr val="919191"/>
                </a:solidFill>
                <a:latin typeface="Verdana"/>
              </a:rPr>
              <a:t>*</a:t>
            </a: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showMasterSp="0" preserve="1">
  <p:cSld>
    <p:bg>
      <p:bgPr>
        <a:solidFill>
          <a:schemeClr val="dk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" name="Shape 1146"/>
          <p:cNvSpPr>
            <a:spLocks noGrp="1" noChangeArrowheads="1"/>
          </p:cNvSpPr>
          <p:nvPr>
            <p:ph type="title"/>
          </p:nvPr>
        </p:nvSpPr>
        <p:spPr>
          <a:xfrm>
            <a:off x="447675" y="266700"/>
            <a:ext cx="8191500" cy="1133475"/>
          </a:xfrm>
        </p:spPr>
        <p:txBody>
          <a:bodyPr lIns="0" tIns="0" rIns="0" bIns="0"/>
          <a:lstStyle/>
          <a:p>
            <a:pPr lvl="0" marL="0" indent="0">
              <a:buNone/>
            </a:pPr>
            <a:r>
              <a:rPr/>
              <a:t>Click to edit Master title style</a:t>
            </a:r>
          </a:p>
        </p:txBody>
      </p:sp>
      <p:sp>
        <p:nvSpPr>
          <p:cNvPr id="1147" name="Shape 1147"/>
          <p:cNvSpPr>
            <a:spLocks noGrp="1" noChangeArrowheads="1"/>
          </p:cNvSpPr>
          <p:nvPr>
            <p:ph type="body" idx="1"/>
          </p:nvPr>
        </p:nvSpPr>
        <p:spPr>
          <a:xfrm>
            <a:off x="447675" y="1590675"/>
            <a:ext cx="8191500" cy="4505325"/>
          </a:xfrm>
        </p:spPr>
        <p:txBody>
          <a:bodyPr lIns="0" tIns="0" rIns="0" bIns="0"/>
          <a:lstStyle/>
          <a:p>
            <a:pPr lvl="0" marL="161925" indent="-161925">
              <a:buNone/>
            </a:pPr>
            <a:r>
              <a:rPr/>
              <a:t>Click to edit Master text styles</a:t>
            </a:r>
          </a:p>
          <a:p>
            <a:pPr lvl="0" marL="161925" indent="-161925">
              <a:buNone/>
            </a:pPr>
            <a:r>
              <a:rPr/>
              <a:t>Second level</a:t>
            </a:r>
          </a:p>
          <a:p>
            <a:pPr lvl="0" marL="161925" indent="-161925">
              <a:buNone/>
            </a:pPr>
            <a:r>
              <a:rPr/>
              <a:t>Third level</a:t>
            </a:r>
          </a:p>
          <a:p>
            <a:pPr lvl="0" marL="161925" indent="-161925">
              <a:buNone/>
            </a:pPr>
            <a:r>
              <a:rPr/>
              <a:t>Fourth level</a:t>
            </a:r>
          </a:p>
          <a:p>
            <a:pPr lvl="0" marL="161925" indent="-161925">
              <a:buNone/>
            </a:pPr>
            <a:r>
              <a:rPr/>
              <a:t>Fifth level</a:t>
            </a:r>
          </a:p>
        </p:txBody>
      </p:sp>
      <p:sp>
        <p:nvSpPr>
          <p:cNvPr id="1148" name="Shape 1148"/>
          <p:cNvSpPr>
            <a:spLocks noGrp="1" noChangeArrowheads="1"/>
          </p:cNvSpPr>
          <p:nvPr>
            <p:ph type="ftr" idx="3"/>
          </p:nvPr>
        </p:nvSpPr>
        <p:spPr>
          <a:xfrm>
            <a:off x="3105150" y="6334125"/>
            <a:ext cx="2876550" cy="361950"/>
          </a:xfrm>
        </p:spPr>
        <p:txBody>
          <a:bodyPr lIns="0" tIns="0" rIns="0" bIns="0"/>
          <a:lstStyle/>
          <a:p>
            <a:pPr lvl="0" marL="0" indent="0" algn="ctr">
              <a:buNone/>
            </a:pPr>
            <a:r>
              <a:rPr sz="1000">
                <a:solidFill>
                  <a:srgbClr val="919191"/>
                </a:solidFill>
                <a:latin typeface="Verdana"/>
              </a:rPr>
              <a:t>VTM Confidential</a:t>
            </a:r>
          </a:p>
        </p:txBody>
      </p:sp>
      <p:sp>
        <p:nvSpPr>
          <p:cNvPr id="1149" name="Shape 1149"/>
          <p:cNvSpPr>
            <a:spLocks noGrp="1" noChangeArrowheads="1"/>
          </p:cNvSpPr>
          <p:nvPr>
            <p:ph type="sldNum" idx="4"/>
          </p:nvPr>
        </p:nvSpPr>
        <p:spPr>
          <a:xfrm>
            <a:off x="6524625" y="6334125"/>
            <a:ext cx="2124075" cy="361950"/>
          </a:xfrm>
        </p:spPr>
        <p:txBody>
          <a:bodyPr lIns="0" tIns="0" rIns="0" bIns="0"/>
          <a:lstStyle/>
          <a:p>
            <a:pPr lvl="0" marL="0" indent="0" algn="r">
              <a:buNone/>
            </a:pPr>
            <a:r>
              <a:rPr sz="1000">
                <a:solidFill>
                  <a:srgbClr val="919191"/>
                </a:solidFill>
                <a:latin typeface="Verdana"/>
              </a:rPr>
              <a:t>*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showMasterSp="0" preserve="1">
  <p:cSld>
    <p:bg>
      <p:bgPr>
        <a:solidFill>
          <a:schemeClr val="dk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1" name="Shape 1011"/>
          <p:cNvSpPr>
            <a:spLocks noGrp="1" noChangeArrowheads="1"/>
          </p:cNvSpPr>
          <p:nvPr/>
        </p:nvSpPr>
        <p:spPr>
          <a:xfrm>
            <a:off x="9525" y="0"/>
            <a:ext cx="9105900" cy="1143000"/>
          </a:xfrm>
          <a:custGeom>
            <a:rect l="l" t="t" r="r" b="b"/>
            <a:pathLst>
              <a:path w="43200" h="43200" stroke="0">
                <a:moveTo>
                  <a:pt x="0" y="0"/>
                </a:moveTo>
                <a:lnTo>
                  <a:pt x="0" y="43200"/>
                </a:lnTo>
                <a:lnTo>
                  <a:pt x="43200" y="43200"/>
                </a:lnTo>
                <a:lnTo>
                  <a:pt x="43200" y="0"/>
                </a:lnTo>
                <a:close/>
              </a:path>
            </a:pathLst>
          </a:custGeom>
          <a:blipFill dpi="0" rotWithShape="1">
            <a:blip r:embed="rId2"/>
            <a:srcRect/>
            <a:stretch>
              <a:fillRect/>
            </a:stretch>
          </a:blipFill>
          <a:ln w="9524">
            <a:solidFill>
              <a:srgbClr val="000000">
                <a:alpha val="0"/>
              </a:srgbClr>
            </a:solidFill>
            <a:round/>
            <a:headEnd/>
            <a:tailEnd/>
          </a:ln>
        </p:spPr>
        <p:txBody>
          <a:bodyPr/>
          <a:lstStyle/>
          <a:p>
            <a:endParaRPr dirty="0"/>
          </a:p>
        </p:txBody>
      </p:sp>
      <p:sp>
        <p:nvSpPr>
          <p:cNvPr id="1012" name="Shape 1012"/>
          <p:cNvSpPr>
            <a:spLocks noGrp="1" noChangeArrowheads="1"/>
          </p:cNvSpPr>
          <p:nvPr/>
        </p:nvSpPr>
        <p:spPr>
          <a:xfrm>
            <a:off x="8039100" y="542925"/>
            <a:ext cx="790575" cy="790575"/>
          </a:xfrm>
          <a:custGeom>
            <a:rect l="l" t="t" r="r" b="b"/>
            <a:pathLst>
              <a:path w="43200" h="43200" stroke="0">
                <a:moveTo>
                  <a:pt x="0" y="0"/>
                </a:moveTo>
                <a:lnTo>
                  <a:pt x="0" y="43200"/>
                </a:lnTo>
                <a:lnTo>
                  <a:pt x="43200" y="43200"/>
                </a:lnTo>
                <a:lnTo>
                  <a:pt x="43200" y="0"/>
                </a:lnTo>
                <a:close/>
              </a:path>
            </a:pathLst>
          </a:custGeom>
          <a:blipFill dpi="0" rotWithShape="1">
            <a:blip r:embed="rId3"/>
            <a:srcRect/>
            <a:stretch>
              <a:fillRect/>
            </a:stretch>
          </a:blipFill>
          <a:ln w="9524">
            <a:solidFill>
              <a:srgbClr val="000000">
                <a:alpha val="0"/>
              </a:srgbClr>
            </a:solidFill>
            <a:round/>
            <a:headEnd/>
            <a:tailEnd/>
          </a:ln>
        </p:spPr>
        <p:txBody>
          <a:bodyPr/>
          <a:lstStyle/>
          <a:p>
            <a:endParaRPr dirty="0"/>
          </a:p>
        </p:txBody>
      </p:sp>
      <p:sp>
        <p:nvSpPr>
          <p:cNvPr id="1013" name="Shape 1013"/>
          <p:cNvSpPr>
            <a:spLocks noGrp="1" noChangeArrowheads="1"/>
          </p:cNvSpPr>
          <p:nvPr/>
        </p:nvSpPr>
        <p:spPr>
          <a:xfrm>
            <a:off x="0" y="0"/>
            <a:ext cx="171450" cy="6838950"/>
          </a:xfrm>
          <a:custGeom>
            <a:rect l="l" t="t" r="r" b="b"/>
            <a:pathLst>
              <a:path w="43200" h="43200" stroke="0">
                <a:moveTo>
                  <a:pt x="0" y="0"/>
                </a:moveTo>
                <a:lnTo>
                  <a:pt x="0" y="43200"/>
                </a:lnTo>
                <a:lnTo>
                  <a:pt x="43200" y="43200"/>
                </a:lnTo>
                <a:lnTo>
                  <a:pt x="43200" y="0"/>
                </a:lnTo>
                <a:close/>
              </a:path>
            </a:pathLst>
          </a:custGeom>
          <a:blipFill dpi="0" rotWithShape="1">
            <a:blip r:embed="rId4"/>
            <a:srcRect/>
            <a:stretch>
              <a:fillRect/>
            </a:stretch>
          </a:blipFill>
          <a:ln w="9524">
            <a:solidFill>
              <a:srgbClr val="000000">
                <a:alpha val="0"/>
              </a:srgbClr>
            </a:solidFill>
            <a:round/>
            <a:headEnd/>
            <a:tailEnd/>
          </a:ln>
        </p:spPr>
        <p:txBody>
          <a:bodyPr/>
          <a:lstStyle/>
          <a:p>
            <a:endParaRPr dirty="0"/>
          </a:p>
        </p:txBody>
      </p:sp>
      <p:sp>
        <p:nvSpPr>
          <p:cNvPr id="1014" name="Shape 1014"/>
          <p:cNvSpPr>
            <a:spLocks noGrp="1" noChangeArrowheads="1"/>
          </p:cNvSpPr>
          <p:nvPr/>
        </p:nvSpPr>
        <p:spPr>
          <a:xfrm>
            <a:off x="7448550" y="6257925"/>
            <a:ext cx="1647825" cy="571500"/>
          </a:xfrm>
          <a:custGeom>
            <a:rect l="l" t="t" r="r" b="b"/>
            <a:pathLst>
              <a:path w="43200" h="43200" stroke="0">
                <a:moveTo>
                  <a:pt x="0" y="0"/>
                </a:moveTo>
                <a:lnTo>
                  <a:pt x="0" y="43200"/>
                </a:lnTo>
                <a:lnTo>
                  <a:pt x="43200" y="43200"/>
                </a:lnTo>
                <a:lnTo>
                  <a:pt x="43200" y="0"/>
                </a:lnTo>
                <a:close/>
              </a:path>
            </a:pathLst>
          </a:custGeom>
          <a:blipFill dpi="0" rotWithShape="1">
            <a:blip r:embed="rId5"/>
            <a:srcRect/>
            <a:stretch>
              <a:fillRect/>
            </a:stretch>
          </a:blipFill>
          <a:ln w="9524">
            <a:solidFill>
              <a:srgbClr val="000000">
                <a:alpha val="0"/>
              </a:srgbClr>
            </a:solidFill>
            <a:round/>
            <a:headEnd/>
            <a:tailEnd/>
          </a:ln>
        </p:spPr>
        <p:txBody>
          <a:bodyPr/>
          <a:lstStyle/>
          <a:p>
            <a:endParaRPr dirty="0"/>
          </a:p>
        </p:txBody>
      </p:sp>
      <p:sp>
        <p:nvSpPr>
          <p:cNvPr id="1015" name="Shape 1015"/>
          <p:cNvSpPr>
            <a:spLocks noGrp="1" noChangeArrowheads="1"/>
          </p:cNvSpPr>
          <p:nvPr>
            <p:ph type="title"/>
          </p:nvPr>
        </p:nvSpPr>
        <p:spPr>
          <a:xfrm>
            <a:off x="447675" y="266700"/>
            <a:ext cx="8191500" cy="1133475"/>
          </a:xfrm>
        </p:spPr>
        <p:txBody>
          <a:bodyPr lIns="0" tIns="0" rIns="0" bIns="0"/>
          <a:lstStyle/>
          <a:p>
            <a:pPr lvl="0" marL="0" indent="0">
              <a:buNone/>
            </a:pPr>
            <a:r>
              <a:rPr/>
              <a:t>Click to edit Master title style</a:t>
            </a:r>
          </a:p>
        </p:txBody>
      </p:sp>
      <p:sp>
        <p:nvSpPr>
          <p:cNvPr id="1016" name="Shape 1016"/>
          <p:cNvSpPr>
            <a:spLocks noGrp="1" noChangeArrowheads="1"/>
          </p:cNvSpPr>
          <p:nvPr>
            <p:ph type="body" idx="1"/>
          </p:nvPr>
        </p:nvSpPr>
        <p:spPr>
          <a:xfrm>
            <a:off x="447675" y="1590675"/>
            <a:ext cx="8191500" cy="4505325"/>
          </a:xfrm>
        </p:spPr>
        <p:txBody>
          <a:bodyPr lIns="0" tIns="0" rIns="0" bIns="0"/>
          <a:lstStyle/>
          <a:p>
            <a:pPr lvl="0" marL="161925" indent="-161925">
              <a:buNone/>
            </a:pPr>
            <a:r>
              <a:rPr/>
              <a:t>Click to edit Master text styles</a:t>
            </a:r>
          </a:p>
          <a:p>
            <a:pPr lvl="0" marL="161925" indent="-161925">
              <a:buNone/>
            </a:pPr>
            <a:r>
              <a:rPr/>
              <a:t>Second level</a:t>
            </a:r>
          </a:p>
          <a:p>
            <a:pPr lvl="0" marL="161925" indent="-161925">
              <a:buNone/>
            </a:pPr>
            <a:r>
              <a:rPr/>
              <a:t>Third level</a:t>
            </a:r>
          </a:p>
          <a:p>
            <a:pPr lvl="0" marL="161925" indent="-161925">
              <a:buNone/>
            </a:pPr>
            <a:r>
              <a:rPr/>
              <a:t>Fourth level</a:t>
            </a:r>
          </a:p>
          <a:p>
            <a:pPr lvl="0" marL="161925" indent="-161925">
              <a:buNone/>
            </a:pPr>
            <a:r>
              <a:rPr/>
              <a:t>Fifth level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showMasterSp="0" preserve="1">
  <p:cSld>
    <p:bg>
      <p:bgPr>
        <a:solidFill>
          <a:schemeClr val="dk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7" name="Shape 1017"/>
          <p:cNvSpPr>
            <a:spLocks noGrp="1" noChangeArrowheads="1"/>
          </p:cNvSpPr>
          <p:nvPr/>
        </p:nvSpPr>
        <p:spPr>
          <a:xfrm>
            <a:off x="9525" y="0"/>
            <a:ext cx="9105900" cy="1143000"/>
          </a:xfrm>
          <a:custGeom>
            <a:rect l="l" t="t" r="r" b="b"/>
            <a:pathLst>
              <a:path w="43200" h="43200" stroke="0">
                <a:moveTo>
                  <a:pt x="0" y="0"/>
                </a:moveTo>
                <a:lnTo>
                  <a:pt x="0" y="43200"/>
                </a:lnTo>
                <a:lnTo>
                  <a:pt x="43200" y="43200"/>
                </a:lnTo>
                <a:lnTo>
                  <a:pt x="43200" y="0"/>
                </a:lnTo>
                <a:close/>
              </a:path>
            </a:pathLst>
          </a:custGeom>
          <a:blipFill dpi="0" rotWithShape="1">
            <a:blip r:embed="rId2"/>
            <a:srcRect/>
            <a:stretch>
              <a:fillRect/>
            </a:stretch>
          </a:blipFill>
          <a:ln w="9524">
            <a:solidFill>
              <a:srgbClr val="000000">
                <a:alpha val="0"/>
              </a:srgbClr>
            </a:solidFill>
            <a:round/>
            <a:headEnd/>
            <a:tailEnd/>
          </a:ln>
        </p:spPr>
        <p:txBody>
          <a:bodyPr/>
          <a:lstStyle/>
          <a:p>
            <a:endParaRPr dirty="0"/>
          </a:p>
        </p:txBody>
      </p:sp>
      <p:sp>
        <p:nvSpPr>
          <p:cNvPr id="1018" name="Shape 1018"/>
          <p:cNvSpPr>
            <a:spLocks noGrp="1" noChangeArrowheads="1"/>
          </p:cNvSpPr>
          <p:nvPr/>
        </p:nvSpPr>
        <p:spPr>
          <a:xfrm>
            <a:off x="8058150" y="542925"/>
            <a:ext cx="790575" cy="790575"/>
          </a:xfrm>
          <a:custGeom>
            <a:rect l="l" t="t" r="r" b="b"/>
            <a:pathLst>
              <a:path w="43200" h="43200" stroke="0">
                <a:moveTo>
                  <a:pt x="0" y="0"/>
                </a:moveTo>
                <a:lnTo>
                  <a:pt x="0" y="43200"/>
                </a:lnTo>
                <a:lnTo>
                  <a:pt x="43200" y="43200"/>
                </a:lnTo>
                <a:lnTo>
                  <a:pt x="43200" y="0"/>
                </a:lnTo>
                <a:close/>
              </a:path>
            </a:pathLst>
          </a:custGeom>
          <a:blipFill dpi="0" rotWithShape="1">
            <a:blip r:embed="rId3"/>
            <a:srcRect/>
            <a:stretch>
              <a:fillRect/>
            </a:stretch>
          </a:blipFill>
          <a:ln w="9524">
            <a:solidFill>
              <a:srgbClr val="000000">
                <a:alpha val="0"/>
              </a:srgbClr>
            </a:solidFill>
            <a:round/>
            <a:headEnd/>
            <a:tailEnd/>
          </a:ln>
        </p:spPr>
        <p:txBody>
          <a:bodyPr/>
          <a:lstStyle/>
          <a:p>
            <a:endParaRPr dirty="0"/>
          </a:p>
        </p:txBody>
      </p:sp>
      <p:sp>
        <p:nvSpPr>
          <p:cNvPr id="1019" name="Shape 1019"/>
          <p:cNvSpPr>
            <a:spLocks noGrp="1" noChangeArrowheads="1"/>
          </p:cNvSpPr>
          <p:nvPr/>
        </p:nvSpPr>
        <p:spPr>
          <a:xfrm>
            <a:off x="0" y="0"/>
            <a:ext cx="171450" cy="6838950"/>
          </a:xfrm>
          <a:custGeom>
            <a:rect l="l" t="t" r="r" b="b"/>
            <a:pathLst>
              <a:path w="43200" h="43200" stroke="0">
                <a:moveTo>
                  <a:pt x="0" y="0"/>
                </a:moveTo>
                <a:lnTo>
                  <a:pt x="0" y="43200"/>
                </a:lnTo>
                <a:lnTo>
                  <a:pt x="43200" y="43200"/>
                </a:lnTo>
                <a:lnTo>
                  <a:pt x="43200" y="0"/>
                </a:lnTo>
                <a:close/>
              </a:path>
            </a:pathLst>
          </a:custGeom>
          <a:blipFill dpi="0" rotWithShape="1">
            <a:blip r:embed="rId4"/>
            <a:srcRect/>
            <a:stretch>
              <a:fillRect/>
            </a:stretch>
          </a:blipFill>
          <a:ln w="9524">
            <a:solidFill>
              <a:srgbClr val="000000">
                <a:alpha val="0"/>
              </a:srgbClr>
            </a:solidFill>
            <a:round/>
            <a:headEnd/>
            <a:tailEnd/>
          </a:ln>
        </p:spPr>
        <p:txBody>
          <a:bodyPr/>
          <a:lstStyle/>
          <a:p>
            <a:endParaRPr dirty="0"/>
          </a:p>
        </p:txBody>
      </p:sp>
      <p:sp>
        <p:nvSpPr>
          <p:cNvPr id="1020" name="Shape 1020"/>
          <p:cNvSpPr>
            <a:spLocks noGrp="1" noChangeArrowheads="1"/>
          </p:cNvSpPr>
          <p:nvPr/>
        </p:nvSpPr>
        <p:spPr>
          <a:xfrm>
            <a:off x="7448550" y="6257925"/>
            <a:ext cx="1647825" cy="571500"/>
          </a:xfrm>
          <a:custGeom>
            <a:rect l="l" t="t" r="r" b="b"/>
            <a:pathLst>
              <a:path w="43200" h="43200" stroke="0">
                <a:moveTo>
                  <a:pt x="0" y="0"/>
                </a:moveTo>
                <a:lnTo>
                  <a:pt x="0" y="43200"/>
                </a:lnTo>
                <a:lnTo>
                  <a:pt x="43200" y="43200"/>
                </a:lnTo>
                <a:lnTo>
                  <a:pt x="43200" y="0"/>
                </a:lnTo>
                <a:close/>
              </a:path>
            </a:pathLst>
          </a:custGeom>
          <a:blipFill dpi="0" rotWithShape="1">
            <a:blip r:embed="rId5"/>
            <a:srcRect/>
            <a:stretch>
              <a:fillRect/>
            </a:stretch>
          </a:blipFill>
          <a:ln w="9524">
            <a:solidFill>
              <a:srgbClr val="000000">
                <a:alpha val="0"/>
              </a:srgbClr>
            </a:solidFill>
            <a:round/>
            <a:headEnd/>
            <a:tailEnd/>
          </a:ln>
        </p:spPr>
        <p:txBody>
          <a:bodyPr/>
          <a:lstStyle/>
          <a:p>
            <a:endParaRPr dirty="0"/>
          </a:p>
        </p:txBody>
      </p:sp>
      <p:sp>
        <p:nvSpPr>
          <p:cNvPr id="1021" name="Shape 1021"/>
          <p:cNvSpPr>
            <a:spLocks noGrp="1" noChangeArrowheads="1"/>
          </p:cNvSpPr>
          <p:nvPr>
            <p:ph type="title"/>
          </p:nvPr>
        </p:nvSpPr>
        <p:spPr>
          <a:xfrm>
            <a:off x="447675" y="266700"/>
            <a:ext cx="8191500" cy="1133475"/>
          </a:xfrm>
        </p:spPr>
        <p:txBody>
          <a:bodyPr lIns="0" tIns="0" rIns="0" bIns="0"/>
          <a:lstStyle/>
          <a:p>
            <a:pPr lvl="0" marL="0" indent="0">
              <a:buNone/>
            </a:pPr>
            <a:r>
              <a:rPr/>
              <a:t>Click to edit Master title style</a:t>
            </a:r>
          </a:p>
        </p:txBody>
      </p:sp>
      <p:sp>
        <p:nvSpPr>
          <p:cNvPr id="1022" name="Shape 1022"/>
          <p:cNvSpPr>
            <a:spLocks noGrp="1" noChangeArrowheads="1"/>
          </p:cNvSpPr>
          <p:nvPr>
            <p:ph type="body" idx="1"/>
          </p:nvPr>
        </p:nvSpPr>
        <p:spPr>
          <a:xfrm>
            <a:off x="447675" y="1590675"/>
            <a:ext cx="8191500" cy="4505325"/>
          </a:xfrm>
        </p:spPr>
        <p:txBody>
          <a:bodyPr lIns="0" tIns="0" rIns="0" bIns="0"/>
          <a:lstStyle/>
          <a:p>
            <a:pPr lvl="0" marL="161925" indent="-161925">
              <a:buNone/>
            </a:pPr>
            <a:r>
              <a:rPr/>
              <a:t>Click to edit Master text styles</a:t>
            </a:r>
          </a:p>
          <a:p>
            <a:pPr lvl="0" marL="161925" indent="-161925">
              <a:buNone/>
            </a:pPr>
            <a:r>
              <a:rPr/>
              <a:t>Second level</a:t>
            </a:r>
          </a:p>
          <a:p>
            <a:pPr lvl="0" marL="161925" indent="-161925">
              <a:buNone/>
            </a:pPr>
            <a:r>
              <a:rPr/>
              <a:t>Third level</a:t>
            </a:r>
          </a:p>
          <a:p>
            <a:pPr lvl="0" marL="161925" indent="-161925">
              <a:buNone/>
            </a:pPr>
            <a:r>
              <a:rPr/>
              <a:t>Fourth level</a:t>
            </a:r>
          </a:p>
          <a:p>
            <a:pPr lvl="0" marL="161925" indent="-161925">
              <a:buNone/>
            </a:pPr>
            <a:r>
              <a:rPr/>
              <a:t>Fifth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showMasterSp="0" preserve="1">
  <p:cSld>
    <p:bg>
      <p:bgPr>
        <a:solidFill>
          <a:schemeClr val="dk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3" name="Shape 1023"/>
          <p:cNvSpPr>
            <a:spLocks noGrp="1" noChangeArrowheads="1"/>
          </p:cNvSpPr>
          <p:nvPr/>
        </p:nvSpPr>
        <p:spPr>
          <a:xfrm>
            <a:off x="9525" y="0"/>
            <a:ext cx="9105900" cy="1143000"/>
          </a:xfrm>
          <a:custGeom>
            <a:rect l="l" t="t" r="r" b="b"/>
            <a:pathLst>
              <a:path w="43200" h="43200" stroke="0">
                <a:moveTo>
                  <a:pt x="0" y="0"/>
                </a:moveTo>
                <a:lnTo>
                  <a:pt x="0" y="43200"/>
                </a:lnTo>
                <a:lnTo>
                  <a:pt x="43200" y="43200"/>
                </a:lnTo>
                <a:lnTo>
                  <a:pt x="43200" y="0"/>
                </a:lnTo>
                <a:close/>
              </a:path>
            </a:pathLst>
          </a:custGeom>
          <a:blipFill dpi="0" rotWithShape="1">
            <a:blip r:embed="rId2"/>
            <a:srcRect/>
            <a:stretch>
              <a:fillRect/>
            </a:stretch>
          </a:blipFill>
          <a:ln w="9524">
            <a:solidFill>
              <a:srgbClr val="000000">
                <a:alpha val="0"/>
              </a:srgbClr>
            </a:solidFill>
            <a:round/>
            <a:headEnd/>
            <a:tailEnd/>
          </a:ln>
        </p:spPr>
        <p:txBody>
          <a:bodyPr/>
          <a:lstStyle/>
          <a:p>
            <a:endParaRPr dirty="0"/>
          </a:p>
        </p:txBody>
      </p:sp>
      <p:sp>
        <p:nvSpPr>
          <p:cNvPr id="1024" name="Shape 1024"/>
          <p:cNvSpPr>
            <a:spLocks noGrp="1" noChangeArrowheads="1"/>
          </p:cNvSpPr>
          <p:nvPr/>
        </p:nvSpPr>
        <p:spPr>
          <a:xfrm>
            <a:off x="0" y="0"/>
            <a:ext cx="171450" cy="6838950"/>
          </a:xfrm>
          <a:custGeom>
            <a:rect l="l" t="t" r="r" b="b"/>
            <a:pathLst>
              <a:path w="43200" h="43200" stroke="0">
                <a:moveTo>
                  <a:pt x="0" y="0"/>
                </a:moveTo>
                <a:lnTo>
                  <a:pt x="0" y="43200"/>
                </a:lnTo>
                <a:lnTo>
                  <a:pt x="43200" y="43200"/>
                </a:lnTo>
                <a:lnTo>
                  <a:pt x="43200" y="0"/>
                </a:lnTo>
                <a:close/>
              </a:path>
            </a:pathLst>
          </a:custGeom>
          <a:blipFill dpi="0" rotWithShape="1">
            <a:blip r:embed="rId3"/>
            <a:srcRect/>
            <a:stretch>
              <a:fillRect/>
            </a:stretch>
          </a:blipFill>
          <a:ln w="9524">
            <a:solidFill>
              <a:srgbClr val="000000">
                <a:alpha val="0"/>
              </a:srgbClr>
            </a:solidFill>
            <a:round/>
            <a:headEnd/>
            <a:tailEnd/>
          </a:ln>
        </p:spPr>
        <p:txBody>
          <a:bodyPr/>
          <a:lstStyle/>
          <a:p>
            <a:endParaRPr dirty="0"/>
          </a:p>
        </p:txBody>
      </p:sp>
      <p:sp>
        <p:nvSpPr>
          <p:cNvPr id="1025" name="Shape 1025"/>
          <p:cNvSpPr>
            <a:spLocks noGrp="1" noChangeArrowheads="1"/>
          </p:cNvSpPr>
          <p:nvPr/>
        </p:nvSpPr>
        <p:spPr>
          <a:xfrm>
            <a:off x="7448550" y="6257925"/>
            <a:ext cx="1647825" cy="571500"/>
          </a:xfrm>
          <a:custGeom>
            <a:rect l="l" t="t" r="r" b="b"/>
            <a:pathLst>
              <a:path w="43200" h="43200" stroke="0">
                <a:moveTo>
                  <a:pt x="0" y="0"/>
                </a:moveTo>
                <a:lnTo>
                  <a:pt x="0" y="43200"/>
                </a:lnTo>
                <a:lnTo>
                  <a:pt x="43200" y="43200"/>
                </a:lnTo>
                <a:lnTo>
                  <a:pt x="43200" y="0"/>
                </a:lnTo>
                <a:close/>
              </a:path>
            </a:pathLst>
          </a:custGeom>
          <a:blipFill dpi="0" rotWithShape="1">
            <a:blip r:embed="rId4"/>
            <a:srcRect/>
            <a:stretch>
              <a:fillRect/>
            </a:stretch>
          </a:blipFill>
          <a:ln w="9524">
            <a:solidFill>
              <a:srgbClr val="000000">
                <a:alpha val="0"/>
              </a:srgbClr>
            </a:solidFill>
            <a:round/>
            <a:headEnd/>
            <a:tailEnd/>
          </a:ln>
        </p:spPr>
        <p:txBody>
          <a:bodyPr/>
          <a:lstStyle/>
          <a:p>
            <a:endParaRPr dirty="0"/>
          </a:p>
        </p:txBody>
      </p:sp>
      <p:sp>
        <p:nvSpPr>
          <p:cNvPr id="1026" name="Shape 1026"/>
          <p:cNvSpPr>
            <a:spLocks noGrp="1" noChangeArrowheads="1"/>
          </p:cNvSpPr>
          <p:nvPr/>
        </p:nvSpPr>
        <p:spPr>
          <a:xfrm>
            <a:off x="8058150" y="542925"/>
            <a:ext cx="790575" cy="790575"/>
          </a:xfrm>
          <a:custGeom>
            <a:rect l="l" t="t" r="r" b="b"/>
            <a:pathLst>
              <a:path w="43200" h="43200" stroke="0">
                <a:moveTo>
                  <a:pt x="0" y="0"/>
                </a:moveTo>
                <a:lnTo>
                  <a:pt x="0" y="43200"/>
                </a:lnTo>
                <a:lnTo>
                  <a:pt x="43200" y="43200"/>
                </a:lnTo>
                <a:lnTo>
                  <a:pt x="43200" y="0"/>
                </a:lnTo>
                <a:close/>
              </a:path>
            </a:pathLst>
          </a:custGeom>
          <a:blipFill dpi="0" rotWithShape="1">
            <a:blip r:embed="rId5"/>
            <a:srcRect/>
            <a:stretch>
              <a:fillRect/>
            </a:stretch>
          </a:blipFill>
          <a:ln w="9524">
            <a:solidFill>
              <a:srgbClr val="000000">
                <a:alpha val="0"/>
              </a:srgbClr>
            </a:solidFill>
            <a:round/>
            <a:headEnd/>
            <a:tailEnd/>
          </a:ln>
        </p:spPr>
        <p:txBody>
          <a:bodyPr/>
          <a:lstStyle/>
          <a:p>
            <a:endParaRPr dirty="0"/>
          </a:p>
        </p:txBody>
      </p:sp>
      <p:sp>
        <p:nvSpPr>
          <p:cNvPr id="1027" name="Shape 1027"/>
          <p:cNvSpPr>
            <a:spLocks noGrp="1" noChangeArrowheads="1"/>
          </p:cNvSpPr>
          <p:nvPr>
            <p:ph type="title"/>
          </p:nvPr>
        </p:nvSpPr>
        <p:spPr>
          <a:xfrm>
            <a:off x="447675" y="266700"/>
            <a:ext cx="8191500" cy="1133475"/>
          </a:xfrm>
        </p:spPr>
        <p:txBody>
          <a:bodyPr lIns="0" tIns="0" rIns="0" bIns="0"/>
          <a:lstStyle/>
          <a:p>
            <a:pPr lvl="0" marL="0" indent="0">
              <a:buNone/>
            </a:pPr>
            <a:r>
              <a:rPr/>
              <a:t>Click to edit Master title style</a:t>
            </a:r>
          </a:p>
        </p:txBody>
      </p:sp>
      <p:sp>
        <p:nvSpPr>
          <p:cNvPr id="1028" name="Shape 1028"/>
          <p:cNvSpPr>
            <a:spLocks noGrp="1" noChangeArrowheads="1"/>
          </p:cNvSpPr>
          <p:nvPr>
            <p:ph type="body" idx="1"/>
          </p:nvPr>
        </p:nvSpPr>
        <p:spPr>
          <a:xfrm>
            <a:off x="447675" y="1590675"/>
            <a:ext cx="8191500" cy="4505325"/>
          </a:xfrm>
        </p:spPr>
        <p:txBody>
          <a:bodyPr lIns="0" tIns="0" rIns="0" bIns="0"/>
          <a:lstStyle/>
          <a:p>
            <a:pPr lvl="0" marL="161925" indent="-161925">
              <a:buNone/>
            </a:pPr>
            <a:r>
              <a:rPr/>
              <a:t>Click to edit Master text styles</a:t>
            </a:r>
          </a:p>
          <a:p>
            <a:pPr lvl="0" marL="161925" indent="-161925">
              <a:buNone/>
            </a:pPr>
            <a:r>
              <a:rPr/>
              <a:t>Second level</a:t>
            </a:r>
          </a:p>
          <a:p>
            <a:pPr lvl="0" marL="161925" indent="-161925">
              <a:buNone/>
            </a:pPr>
            <a:r>
              <a:rPr/>
              <a:t>Third level</a:t>
            </a:r>
          </a:p>
          <a:p>
            <a:pPr lvl="0" marL="161925" indent="-161925">
              <a:buNone/>
            </a:pPr>
            <a:r>
              <a:rPr/>
              <a:t>Fourth level</a:t>
            </a:r>
          </a:p>
          <a:p>
            <a:pPr lvl="0" marL="161925" indent="-161925">
              <a:buNone/>
            </a:pPr>
            <a:r>
              <a:rPr/>
              <a:t>Fifth level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showMasterSp="0" preserve="1">
  <p:cSld>
    <p:bg>
      <p:bgPr>
        <a:solidFill>
          <a:schemeClr val="dk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Shape 1029"/>
          <p:cNvSpPr>
            <a:spLocks noGrp="1" noChangeArrowheads="1"/>
          </p:cNvSpPr>
          <p:nvPr/>
        </p:nvSpPr>
        <p:spPr>
          <a:xfrm>
            <a:off x="9525" y="0"/>
            <a:ext cx="9105900" cy="1143000"/>
          </a:xfrm>
          <a:custGeom>
            <a:rect l="l" t="t" r="r" b="b"/>
            <a:pathLst>
              <a:path w="43200" h="43200" stroke="0">
                <a:moveTo>
                  <a:pt x="0" y="0"/>
                </a:moveTo>
                <a:lnTo>
                  <a:pt x="0" y="43200"/>
                </a:lnTo>
                <a:lnTo>
                  <a:pt x="43200" y="43200"/>
                </a:lnTo>
                <a:lnTo>
                  <a:pt x="43200" y="0"/>
                </a:lnTo>
                <a:close/>
              </a:path>
            </a:pathLst>
          </a:custGeom>
          <a:blipFill dpi="0" rotWithShape="1">
            <a:blip r:embed="rId2"/>
            <a:srcRect/>
            <a:stretch>
              <a:fillRect/>
            </a:stretch>
          </a:blipFill>
          <a:ln w="9524">
            <a:solidFill>
              <a:srgbClr val="000000">
                <a:alpha val="0"/>
              </a:srgbClr>
            </a:solidFill>
            <a:round/>
            <a:headEnd/>
            <a:tailEnd/>
          </a:ln>
        </p:spPr>
        <p:txBody>
          <a:bodyPr/>
          <a:lstStyle/>
          <a:p>
            <a:endParaRPr dirty="0"/>
          </a:p>
        </p:txBody>
      </p:sp>
      <p:sp>
        <p:nvSpPr>
          <p:cNvPr id="1030" name="Shape 1030"/>
          <p:cNvSpPr>
            <a:spLocks noGrp="1" noChangeArrowheads="1"/>
          </p:cNvSpPr>
          <p:nvPr/>
        </p:nvSpPr>
        <p:spPr>
          <a:xfrm>
            <a:off x="8058150" y="542925"/>
            <a:ext cx="790575" cy="790575"/>
          </a:xfrm>
          <a:custGeom>
            <a:rect l="l" t="t" r="r" b="b"/>
            <a:pathLst>
              <a:path w="43200" h="43200" stroke="0">
                <a:moveTo>
                  <a:pt x="0" y="0"/>
                </a:moveTo>
                <a:lnTo>
                  <a:pt x="0" y="43200"/>
                </a:lnTo>
                <a:lnTo>
                  <a:pt x="43200" y="43200"/>
                </a:lnTo>
                <a:lnTo>
                  <a:pt x="43200" y="0"/>
                </a:lnTo>
                <a:close/>
              </a:path>
            </a:pathLst>
          </a:custGeom>
          <a:blipFill dpi="0" rotWithShape="1">
            <a:blip r:embed="rId3"/>
            <a:srcRect/>
            <a:stretch>
              <a:fillRect/>
            </a:stretch>
          </a:blipFill>
          <a:ln w="9524">
            <a:solidFill>
              <a:srgbClr val="000000">
                <a:alpha val="0"/>
              </a:srgbClr>
            </a:solidFill>
            <a:round/>
            <a:headEnd/>
            <a:tailEnd/>
          </a:ln>
        </p:spPr>
        <p:txBody>
          <a:bodyPr/>
          <a:lstStyle/>
          <a:p>
            <a:endParaRPr dirty="0"/>
          </a:p>
        </p:txBody>
      </p:sp>
      <p:sp>
        <p:nvSpPr>
          <p:cNvPr id="1031" name="Shape 1031"/>
          <p:cNvSpPr>
            <a:spLocks noGrp="1" noChangeArrowheads="1"/>
          </p:cNvSpPr>
          <p:nvPr/>
        </p:nvSpPr>
        <p:spPr>
          <a:xfrm>
            <a:off x="0" y="0"/>
            <a:ext cx="171450" cy="6838950"/>
          </a:xfrm>
          <a:custGeom>
            <a:rect l="l" t="t" r="r" b="b"/>
            <a:pathLst>
              <a:path w="43200" h="43200" stroke="0">
                <a:moveTo>
                  <a:pt x="0" y="0"/>
                </a:moveTo>
                <a:lnTo>
                  <a:pt x="0" y="43200"/>
                </a:lnTo>
                <a:lnTo>
                  <a:pt x="43200" y="43200"/>
                </a:lnTo>
                <a:lnTo>
                  <a:pt x="43200" y="0"/>
                </a:lnTo>
                <a:close/>
              </a:path>
            </a:pathLst>
          </a:custGeom>
          <a:blipFill dpi="0" rotWithShape="1">
            <a:blip r:embed="rId4"/>
            <a:srcRect/>
            <a:stretch>
              <a:fillRect/>
            </a:stretch>
          </a:blipFill>
          <a:ln w="9524">
            <a:solidFill>
              <a:srgbClr val="000000">
                <a:alpha val="0"/>
              </a:srgbClr>
            </a:solidFill>
            <a:round/>
            <a:headEnd/>
            <a:tailEnd/>
          </a:ln>
        </p:spPr>
        <p:txBody>
          <a:bodyPr/>
          <a:lstStyle/>
          <a:p>
            <a:endParaRPr dirty="0"/>
          </a:p>
        </p:txBody>
      </p:sp>
      <p:sp>
        <p:nvSpPr>
          <p:cNvPr id="1032" name="Shape 1032"/>
          <p:cNvSpPr>
            <a:spLocks noGrp="1" noChangeArrowheads="1"/>
          </p:cNvSpPr>
          <p:nvPr/>
        </p:nvSpPr>
        <p:spPr>
          <a:xfrm>
            <a:off x="7448550" y="6257925"/>
            <a:ext cx="1647825" cy="571500"/>
          </a:xfrm>
          <a:custGeom>
            <a:rect l="l" t="t" r="r" b="b"/>
            <a:pathLst>
              <a:path w="43200" h="43200" stroke="0">
                <a:moveTo>
                  <a:pt x="0" y="0"/>
                </a:moveTo>
                <a:lnTo>
                  <a:pt x="0" y="43200"/>
                </a:lnTo>
                <a:lnTo>
                  <a:pt x="43200" y="43200"/>
                </a:lnTo>
                <a:lnTo>
                  <a:pt x="43200" y="0"/>
                </a:lnTo>
                <a:close/>
              </a:path>
            </a:pathLst>
          </a:custGeom>
          <a:blipFill dpi="0" rotWithShape="1">
            <a:blip r:embed="rId5"/>
            <a:srcRect/>
            <a:stretch>
              <a:fillRect/>
            </a:stretch>
          </a:blipFill>
          <a:ln w="9524">
            <a:solidFill>
              <a:srgbClr val="000000">
                <a:alpha val="0"/>
              </a:srgbClr>
            </a:solidFill>
            <a:round/>
            <a:headEnd/>
            <a:tailEnd/>
          </a:ln>
        </p:spPr>
        <p:txBody>
          <a:bodyPr/>
          <a:lstStyle/>
          <a:p>
            <a:endParaRPr dirty="0"/>
          </a:p>
        </p:txBody>
      </p:sp>
      <p:sp>
        <p:nvSpPr>
          <p:cNvPr id="1033" name="Shape 1033"/>
          <p:cNvSpPr>
            <a:spLocks noGrp="1" noChangeArrowheads="1"/>
          </p:cNvSpPr>
          <p:nvPr>
            <p:ph type="title"/>
          </p:nvPr>
        </p:nvSpPr>
        <p:spPr>
          <a:xfrm>
            <a:off x="447675" y="266700"/>
            <a:ext cx="8191500" cy="1133475"/>
          </a:xfrm>
        </p:spPr>
        <p:txBody>
          <a:bodyPr lIns="0" tIns="0" rIns="0" bIns="0"/>
          <a:lstStyle/>
          <a:p>
            <a:pPr lvl="0" marL="0" indent="0">
              <a:buNone/>
            </a:pPr>
            <a:r>
              <a:rPr/>
              <a:t>Click to edit Master title style</a:t>
            </a:r>
          </a:p>
        </p:txBody>
      </p:sp>
      <p:sp>
        <p:nvSpPr>
          <p:cNvPr id="1034" name="Shape 1034"/>
          <p:cNvSpPr>
            <a:spLocks noGrp="1" noChangeArrowheads="1"/>
          </p:cNvSpPr>
          <p:nvPr>
            <p:ph type="body" idx="1"/>
          </p:nvPr>
        </p:nvSpPr>
        <p:spPr>
          <a:xfrm>
            <a:off x="447675" y="1590675"/>
            <a:ext cx="8191500" cy="4505325"/>
          </a:xfrm>
        </p:spPr>
        <p:txBody>
          <a:bodyPr lIns="0" tIns="0" rIns="0" bIns="0"/>
          <a:lstStyle/>
          <a:p>
            <a:pPr lvl="0" marL="161925" indent="-161925">
              <a:buNone/>
            </a:pPr>
            <a:r>
              <a:rPr/>
              <a:t>Click to edit Master text styles</a:t>
            </a:r>
          </a:p>
          <a:p>
            <a:pPr lvl="0" marL="161925" indent="-161925">
              <a:buNone/>
            </a:pPr>
            <a:r>
              <a:rPr/>
              <a:t>Second level</a:t>
            </a:r>
          </a:p>
          <a:p>
            <a:pPr lvl="0" marL="161925" indent="-161925">
              <a:buNone/>
            </a:pPr>
            <a:r>
              <a:rPr/>
              <a:t>Third level</a:t>
            </a:r>
          </a:p>
          <a:p>
            <a:pPr lvl="0" marL="161925" indent="-161925">
              <a:buNone/>
            </a:pPr>
            <a:r>
              <a:rPr/>
              <a:t>Fourth level</a:t>
            </a:r>
          </a:p>
          <a:p>
            <a:pPr lvl="0" marL="161925" indent="-161925">
              <a:buNone/>
            </a:pPr>
            <a:r>
              <a:rPr/>
              <a:t>Fifth level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showMasterSp="0" preserve="1">
  <p:cSld>
    <p:bg>
      <p:bgPr>
        <a:solidFill>
          <a:schemeClr val="dk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5" name="Shape 1035"/>
          <p:cNvSpPr>
            <a:spLocks noGrp="1" noChangeArrowheads="1"/>
          </p:cNvSpPr>
          <p:nvPr/>
        </p:nvSpPr>
        <p:spPr>
          <a:xfrm>
            <a:off x="9525" y="0"/>
            <a:ext cx="9105900" cy="1143000"/>
          </a:xfrm>
          <a:custGeom>
            <a:rect l="l" t="t" r="r" b="b"/>
            <a:pathLst>
              <a:path w="43200" h="43200" stroke="0">
                <a:moveTo>
                  <a:pt x="0" y="0"/>
                </a:moveTo>
                <a:lnTo>
                  <a:pt x="0" y="43200"/>
                </a:lnTo>
                <a:lnTo>
                  <a:pt x="43200" y="43200"/>
                </a:lnTo>
                <a:lnTo>
                  <a:pt x="43200" y="0"/>
                </a:lnTo>
                <a:close/>
              </a:path>
            </a:pathLst>
          </a:custGeom>
          <a:blipFill dpi="0" rotWithShape="1">
            <a:blip r:embed="rId2"/>
            <a:srcRect/>
            <a:stretch>
              <a:fillRect/>
            </a:stretch>
          </a:blipFill>
          <a:ln w="9524">
            <a:solidFill>
              <a:srgbClr val="000000">
                <a:alpha val="0"/>
              </a:srgbClr>
            </a:solidFill>
            <a:round/>
            <a:headEnd/>
            <a:tailEnd/>
          </a:ln>
        </p:spPr>
        <p:txBody>
          <a:bodyPr/>
          <a:lstStyle/>
          <a:p>
            <a:endParaRPr dirty="0"/>
          </a:p>
        </p:txBody>
      </p:sp>
      <p:sp>
        <p:nvSpPr>
          <p:cNvPr id="1036" name="Shape 1036"/>
          <p:cNvSpPr>
            <a:spLocks noGrp="1" noChangeArrowheads="1"/>
          </p:cNvSpPr>
          <p:nvPr/>
        </p:nvSpPr>
        <p:spPr>
          <a:xfrm>
            <a:off x="0" y="0"/>
            <a:ext cx="171450" cy="6838950"/>
          </a:xfrm>
          <a:custGeom>
            <a:rect l="l" t="t" r="r" b="b"/>
            <a:pathLst>
              <a:path w="43200" h="43200" stroke="0">
                <a:moveTo>
                  <a:pt x="0" y="0"/>
                </a:moveTo>
                <a:lnTo>
                  <a:pt x="0" y="43200"/>
                </a:lnTo>
                <a:lnTo>
                  <a:pt x="43200" y="43200"/>
                </a:lnTo>
                <a:lnTo>
                  <a:pt x="43200" y="0"/>
                </a:lnTo>
                <a:close/>
              </a:path>
            </a:pathLst>
          </a:custGeom>
          <a:blipFill dpi="0" rotWithShape="1">
            <a:blip r:embed="rId3"/>
            <a:srcRect/>
            <a:stretch>
              <a:fillRect/>
            </a:stretch>
          </a:blipFill>
          <a:ln w="9524">
            <a:solidFill>
              <a:srgbClr val="000000">
                <a:alpha val="0"/>
              </a:srgbClr>
            </a:solidFill>
            <a:round/>
            <a:headEnd/>
            <a:tailEnd/>
          </a:ln>
        </p:spPr>
        <p:txBody>
          <a:bodyPr/>
          <a:lstStyle/>
          <a:p>
            <a:endParaRPr dirty="0"/>
          </a:p>
        </p:txBody>
      </p:sp>
      <p:sp>
        <p:nvSpPr>
          <p:cNvPr id="1037" name="Shape 1037"/>
          <p:cNvSpPr>
            <a:spLocks noGrp="1" noChangeArrowheads="1"/>
          </p:cNvSpPr>
          <p:nvPr/>
        </p:nvSpPr>
        <p:spPr>
          <a:xfrm>
            <a:off x="7448550" y="6257925"/>
            <a:ext cx="1647825" cy="571500"/>
          </a:xfrm>
          <a:custGeom>
            <a:rect l="l" t="t" r="r" b="b"/>
            <a:pathLst>
              <a:path w="43200" h="43200" stroke="0">
                <a:moveTo>
                  <a:pt x="0" y="0"/>
                </a:moveTo>
                <a:lnTo>
                  <a:pt x="0" y="43200"/>
                </a:lnTo>
                <a:lnTo>
                  <a:pt x="43200" y="43200"/>
                </a:lnTo>
                <a:lnTo>
                  <a:pt x="43200" y="0"/>
                </a:lnTo>
                <a:close/>
              </a:path>
            </a:pathLst>
          </a:custGeom>
          <a:blipFill dpi="0" rotWithShape="1">
            <a:blip r:embed="rId4"/>
            <a:srcRect/>
            <a:stretch>
              <a:fillRect/>
            </a:stretch>
          </a:blipFill>
          <a:ln w="9524">
            <a:solidFill>
              <a:srgbClr val="000000">
                <a:alpha val="0"/>
              </a:srgbClr>
            </a:solidFill>
            <a:round/>
            <a:headEnd/>
            <a:tailEnd/>
          </a:ln>
        </p:spPr>
        <p:txBody>
          <a:bodyPr/>
          <a:lstStyle/>
          <a:p>
            <a:endParaRPr dirty="0"/>
          </a:p>
        </p:txBody>
      </p:sp>
      <p:sp>
        <p:nvSpPr>
          <p:cNvPr id="1038" name="Shape 1038"/>
          <p:cNvSpPr>
            <a:spLocks noGrp="1" noChangeArrowheads="1"/>
          </p:cNvSpPr>
          <p:nvPr/>
        </p:nvSpPr>
        <p:spPr>
          <a:xfrm>
            <a:off x="8058150" y="542925"/>
            <a:ext cx="790575" cy="790575"/>
          </a:xfrm>
          <a:custGeom>
            <a:rect l="l" t="t" r="r" b="b"/>
            <a:pathLst>
              <a:path w="43200" h="43200" stroke="0">
                <a:moveTo>
                  <a:pt x="0" y="0"/>
                </a:moveTo>
                <a:lnTo>
                  <a:pt x="0" y="43200"/>
                </a:lnTo>
                <a:lnTo>
                  <a:pt x="43200" y="43200"/>
                </a:lnTo>
                <a:lnTo>
                  <a:pt x="43200" y="0"/>
                </a:lnTo>
                <a:close/>
              </a:path>
            </a:pathLst>
          </a:custGeom>
          <a:blipFill dpi="0" rotWithShape="1">
            <a:blip r:embed="rId5"/>
            <a:srcRect/>
            <a:stretch>
              <a:fillRect/>
            </a:stretch>
          </a:blipFill>
          <a:ln w="9524">
            <a:solidFill>
              <a:srgbClr val="000000">
                <a:alpha val="0"/>
              </a:srgbClr>
            </a:solidFill>
            <a:round/>
            <a:headEnd/>
            <a:tailEnd/>
          </a:ln>
        </p:spPr>
        <p:txBody>
          <a:bodyPr/>
          <a:lstStyle/>
          <a:p>
            <a:endParaRPr dirty="0"/>
          </a:p>
        </p:txBody>
      </p:sp>
      <p:sp>
        <p:nvSpPr>
          <p:cNvPr id="1039" name="Shape 1039"/>
          <p:cNvSpPr>
            <a:spLocks noGrp="1" noChangeArrowheads="1"/>
          </p:cNvSpPr>
          <p:nvPr>
            <p:ph type="title"/>
          </p:nvPr>
        </p:nvSpPr>
        <p:spPr>
          <a:xfrm>
            <a:off x="447675" y="266700"/>
            <a:ext cx="8191500" cy="1133475"/>
          </a:xfrm>
        </p:spPr>
        <p:txBody>
          <a:bodyPr lIns="0" tIns="0" rIns="0" bIns="0"/>
          <a:lstStyle/>
          <a:p>
            <a:pPr lvl="0" marL="0" indent="0">
              <a:buNone/>
            </a:pPr>
            <a:r>
              <a:rPr/>
              <a:t>Click to edit Master title style</a:t>
            </a:r>
          </a:p>
        </p:txBody>
      </p:sp>
      <p:sp>
        <p:nvSpPr>
          <p:cNvPr id="1040" name="Shape 1040"/>
          <p:cNvSpPr>
            <a:spLocks noGrp="1" noChangeArrowheads="1"/>
          </p:cNvSpPr>
          <p:nvPr>
            <p:ph type="body" idx="1"/>
          </p:nvPr>
        </p:nvSpPr>
        <p:spPr>
          <a:xfrm>
            <a:off x="447675" y="1590675"/>
            <a:ext cx="8191500" cy="4505325"/>
          </a:xfrm>
        </p:spPr>
        <p:txBody>
          <a:bodyPr lIns="0" tIns="0" rIns="0" bIns="0"/>
          <a:lstStyle/>
          <a:p>
            <a:pPr lvl="0" marL="161925" indent="-161925">
              <a:buNone/>
            </a:pPr>
            <a:r>
              <a:rPr/>
              <a:t>Click to edit Master text styles</a:t>
            </a:r>
          </a:p>
          <a:p>
            <a:pPr lvl="0" marL="161925" indent="-161925">
              <a:buNone/>
            </a:pPr>
            <a:r>
              <a:rPr/>
              <a:t>Second level</a:t>
            </a:r>
          </a:p>
          <a:p>
            <a:pPr lvl="0" marL="161925" indent="-161925">
              <a:buNone/>
            </a:pPr>
            <a:r>
              <a:rPr/>
              <a:t>Third level</a:t>
            </a:r>
          </a:p>
          <a:p>
            <a:pPr lvl="0" marL="161925" indent="-161925">
              <a:buNone/>
            </a:pPr>
            <a:r>
              <a:rPr/>
              <a:t>Fourth level</a:t>
            </a:r>
          </a:p>
          <a:p>
            <a:pPr lvl="0" marL="161925" indent="-161925">
              <a:buNone/>
            </a:pPr>
            <a:r>
              <a:rPr/>
              <a:t>Fifth level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showMasterSp="0" preserve="1">
  <p:cSld>
    <p:bg>
      <p:bgPr>
        <a:solidFill>
          <a:schemeClr val="dk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1" name="Shape 1041"/>
          <p:cNvSpPr>
            <a:spLocks noGrp="1" noChangeArrowheads="1"/>
          </p:cNvSpPr>
          <p:nvPr/>
        </p:nvSpPr>
        <p:spPr>
          <a:xfrm>
            <a:off x="9525" y="0"/>
            <a:ext cx="9105900" cy="1143000"/>
          </a:xfrm>
          <a:custGeom>
            <a:rect l="l" t="t" r="r" b="b"/>
            <a:pathLst>
              <a:path w="43200" h="43200" stroke="0">
                <a:moveTo>
                  <a:pt x="0" y="0"/>
                </a:moveTo>
                <a:lnTo>
                  <a:pt x="0" y="43200"/>
                </a:lnTo>
                <a:lnTo>
                  <a:pt x="43200" y="43200"/>
                </a:lnTo>
                <a:lnTo>
                  <a:pt x="43200" y="0"/>
                </a:lnTo>
                <a:close/>
              </a:path>
            </a:pathLst>
          </a:custGeom>
          <a:blipFill dpi="0" rotWithShape="1">
            <a:blip r:embed="rId2"/>
            <a:srcRect/>
            <a:stretch>
              <a:fillRect/>
            </a:stretch>
          </a:blipFill>
          <a:ln w="9524">
            <a:solidFill>
              <a:srgbClr val="000000">
                <a:alpha val="0"/>
              </a:srgbClr>
            </a:solidFill>
            <a:round/>
            <a:headEnd/>
            <a:tailEnd/>
          </a:ln>
        </p:spPr>
        <p:txBody>
          <a:bodyPr/>
          <a:lstStyle/>
          <a:p>
            <a:endParaRPr dirty="0"/>
          </a:p>
        </p:txBody>
      </p:sp>
      <p:sp>
        <p:nvSpPr>
          <p:cNvPr id="1042" name="Shape 1042"/>
          <p:cNvSpPr>
            <a:spLocks noGrp="1" noChangeArrowheads="1"/>
          </p:cNvSpPr>
          <p:nvPr/>
        </p:nvSpPr>
        <p:spPr>
          <a:xfrm>
            <a:off x="8058150" y="542925"/>
            <a:ext cx="790575" cy="790575"/>
          </a:xfrm>
          <a:custGeom>
            <a:rect l="l" t="t" r="r" b="b"/>
            <a:pathLst>
              <a:path w="43200" h="43200" stroke="0">
                <a:moveTo>
                  <a:pt x="0" y="0"/>
                </a:moveTo>
                <a:lnTo>
                  <a:pt x="0" y="43200"/>
                </a:lnTo>
                <a:lnTo>
                  <a:pt x="43200" y="43200"/>
                </a:lnTo>
                <a:lnTo>
                  <a:pt x="43200" y="0"/>
                </a:lnTo>
                <a:close/>
              </a:path>
            </a:pathLst>
          </a:custGeom>
          <a:blipFill dpi="0" rotWithShape="1">
            <a:blip r:embed="rId3"/>
            <a:srcRect/>
            <a:stretch>
              <a:fillRect/>
            </a:stretch>
          </a:blipFill>
          <a:ln w="9524">
            <a:solidFill>
              <a:srgbClr val="000000">
                <a:alpha val="0"/>
              </a:srgbClr>
            </a:solidFill>
            <a:round/>
            <a:headEnd/>
            <a:tailEnd/>
          </a:ln>
        </p:spPr>
        <p:txBody>
          <a:bodyPr/>
          <a:lstStyle/>
          <a:p>
            <a:endParaRPr dirty="0"/>
          </a:p>
        </p:txBody>
      </p:sp>
      <p:sp>
        <p:nvSpPr>
          <p:cNvPr id="1043" name="Shape 1043"/>
          <p:cNvSpPr>
            <a:spLocks noGrp="1" noChangeArrowheads="1"/>
          </p:cNvSpPr>
          <p:nvPr/>
        </p:nvSpPr>
        <p:spPr>
          <a:xfrm>
            <a:off x="0" y="0"/>
            <a:ext cx="171450" cy="6838950"/>
          </a:xfrm>
          <a:custGeom>
            <a:rect l="l" t="t" r="r" b="b"/>
            <a:pathLst>
              <a:path w="43200" h="43200" stroke="0">
                <a:moveTo>
                  <a:pt x="0" y="0"/>
                </a:moveTo>
                <a:lnTo>
                  <a:pt x="0" y="43200"/>
                </a:lnTo>
                <a:lnTo>
                  <a:pt x="43200" y="43200"/>
                </a:lnTo>
                <a:lnTo>
                  <a:pt x="43200" y="0"/>
                </a:lnTo>
                <a:close/>
              </a:path>
            </a:pathLst>
          </a:custGeom>
          <a:blipFill dpi="0" rotWithShape="1">
            <a:blip r:embed="rId4"/>
            <a:srcRect/>
            <a:stretch>
              <a:fillRect/>
            </a:stretch>
          </a:blipFill>
          <a:ln w="9524">
            <a:solidFill>
              <a:srgbClr val="000000">
                <a:alpha val="0"/>
              </a:srgbClr>
            </a:solidFill>
            <a:round/>
            <a:headEnd/>
            <a:tailEnd/>
          </a:ln>
        </p:spPr>
        <p:txBody>
          <a:bodyPr/>
          <a:lstStyle/>
          <a:p>
            <a:endParaRPr dirty="0"/>
          </a:p>
        </p:txBody>
      </p:sp>
      <p:sp>
        <p:nvSpPr>
          <p:cNvPr id="1044" name="Shape 1044"/>
          <p:cNvSpPr>
            <a:spLocks noGrp="1" noChangeArrowheads="1"/>
          </p:cNvSpPr>
          <p:nvPr/>
        </p:nvSpPr>
        <p:spPr>
          <a:xfrm>
            <a:off x="7448550" y="6257925"/>
            <a:ext cx="1647825" cy="571500"/>
          </a:xfrm>
          <a:custGeom>
            <a:rect l="l" t="t" r="r" b="b"/>
            <a:pathLst>
              <a:path w="43200" h="43200" stroke="0">
                <a:moveTo>
                  <a:pt x="0" y="0"/>
                </a:moveTo>
                <a:lnTo>
                  <a:pt x="0" y="43200"/>
                </a:lnTo>
                <a:lnTo>
                  <a:pt x="43200" y="43200"/>
                </a:lnTo>
                <a:lnTo>
                  <a:pt x="43200" y="0"/>
                </a:lnTo>
                <a:close/>
              </a:path>
            </a:pathLst>
          </a:custGeom>
          <a:blipFill dpi="0" rotWithShape="1">
            <a:blip r:embed="rId5"/>
            <a:srcRect/>
            <a:stretch>
              <a:fillRect/>
            </a:stretch>
          </a:blipFill>
          <a:ln w="9524">
            <a:solidFill>
              <a:srgbClr val="000000">
                <a:alpha val="0"/>
              </a:srgbClr>
            </a:solidFill>
            <a:round/>
            <a:headEnd/>
            <a:tailEnd/>
          </a:ln>
        </p:spPr>
        <p:txBody>
          <a:bodyPr/>
          <a:lstStyle/>
          <a:p>
            <a:endParaRPr dirty="0"/>
          </a:p>
        </p:txBody>
      </p:sp>
      <p:sp>
        <p:nvSpPr>
          <p:cNvPr id="1045" name="Shape 1045"/>
          <p:cNvSpPr>
            <a:spLocks noGrp="1" noChangeArrowheads="1"/>
          </p:cNvSpPr>
          <p:nvPr>
            <p:ph type="title"/>
          </p:nvPr>
        </p:nvSpPr>
        <p:spPr>
          <a:xfrm>
            <a:off x="447675" y="266700"/>
            <a:ext cx="8191500" cy="1133475"/>
          </a:xfrm>
        </p:spPr>
        <p:txBody>
          <a:bodyPr lIns="0" tIns="0" rIns="0" bIns="0"/>
          <a:lstStyle/>
          <a:p>
            <a:pPr lvl="0" marL="0" indent="0">
              <a:buNone/>
            </a:pPr>
            <a:r>
              <a:rPr/>
              <a:t>Click to edit Master title style</a:t>
            </a:r>
          </a:p>
        </p:txBody>
      </p:sp>
      <p:sp>
        <p:nvSpPr>
          <p:cNvPr id="1046" name="Shape 1046"/>
          <p:cNvSpPr>
            <a:spLocks noGrp="1" noChangeArrowheads="1"/>
          </p:cNvSpPr>
          <p:nvPr>
            <p:ph type="body" idx="1"/>
          </p:nvPr>
        </p:nvSpPr>
        <p:spPr>
          <a:xfrm>
            <a:off x="447675" y="1590675"/>
            <a:ext cx="8191500" cy="4505325"/>
          </a:xfrm>
        </p:spPr>
        <p:txBody>
          <a:bodyPr lIns="0" tIns="0" rIns="0" bIns="0"/>
          <a:lstStyle/>
          <a:p>
            <a:pPr lvl="0" marL="161925" indent="-161925">
              <a:buNone/>
            </a:pPr>
            <a:r>
              <a:rPr/>
              <a:t>Click to edit Master text styles</a:t>
            </a:r>
          </a:p>
          <a:p>
            <a:pPr lvl="0" marL="161925" indent="-161925">
              <a:buNone/>
            </a:pPr>
            <a:r>
              <a:rPr/>
              <a:t>Second level</a:t>
            </a:r>
          </a:p>
          <a:p>
            <a:pPr lvl="0" marL="161925" indent="-161925">
              <a:buNone/>
            </a:pPr>
            <a:r>
              <a:rPr/>
              <a:t>Third level</a:t>
            </a:r>
          </a:p>
          <a:p>
            <a:pPr lvl="0" marL="161925" indent="-161925">
              <a:buNone/>
            </a:pPr>
            <a:r>
              <a:rPr/>
              <a:t>Fourth level</a:t>
            </a:r>
          </a:p>
          <a:p>
            <a:pPr lvl="0" marL="161925" indent="-161925">
              <a:buNone/>
            </a:pPr>
            <a:r>
              <a:rPr/>
              <a:t>Fifth level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showMasterSp="0" preserve="1">
  <p:cSld>
    <p:bg>
      <p:bgPr>
        <a:solidFill>
          <a:schemeClr val="dk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7" name="Shape 1047"/>
          <p:cNvSpPr>
            <a:spLocks noGrp="1" noChangeArrowheads="1"/>
          </p:cNvSpPr>
          <p:nvPr/>
        </p:nvSpPr>
        <p:spPr>
          <a:xfrm>
            <a:off x="9525" y="0"/>
            <a:ext cx="9105900" cy="1143000"/>
          </a:xfrm>
          <a:custGeom>
            <a:rect l="l" t="t" r="r" b="b"/>
            <a:pathLst>
              <a:path w="43200" h="43200" stroke="0">
                <a:moveTo>
                  <a:pt x="0" y="0"/>
                </a:moveTo>
                <a:lnTo>
                  <a:pt x="0" y="43200"/>
                </a:lnTo>
                <a:lnTo>
                  <a:pt x="43200" y="43200"/>
                </a:lnTo>
                <a:lnTo>
                  <a:pt x="43200" y="0"/>
                </a:lnTo>
                <a:close/>
              </a:path>
            </a:pathLst>
          </a:custGeom>
          <a:blipFill dpi="0" rotWithShape="1">
            <a:blip r:embed="rId2"/>
            <a:srcRect/>
            <a:stretch>
              <a:fillRect/>
            </a:stretch>
          </a:blipFill>
          <a:ln w="9524">
            <a:solidFill>
              <a:srgbClr val="000000">
                <a:alpha val="0"/>
              </a:srgbClr>
            </a:solidFill>
            <a:round/>
            <a:headEnd/>
            <a:tailEnd/>
          </a:ln>
        </p:spPr>
        <p:txBody>
          <a:bodyPr/>
          <a:lstStyle/>
          <a:p>
            <a:endParaRPr dirty="0"/>
          </a:p>
        </p:txBody>
      </p:sp>
      <p:sp>
        <p:nvSpPr>
          <p:cNvPr id="1048" name="Shape 1048"/>
          <p:cNvSpPr>
            <a:spLocks noGrp="1" noChangeArrowheads="1"/>
          </p:cNvSpPr>
          <p:nvPr/>
        </p:nvSpPr>
        <p:spPr>
          <a:xfrm>
            <a:off x="8058150" y="533400"/>
            <a:ext cx="790575" cy="790575"/>
          </a:xfrm>
          <a:custGeom>
            <a:rect l="l" t="t" r="r" b="b"/>
            <a:pathLst>
              <a:path w="43200" h="43200" stroke="0">
                <a:moveTo>
                  <a:pt x="0" y="0"/>
                </a:moveTo>
                <a:lnTo>
                  <a:pt x="0" y="43200"/>
                </a:lnTo>
                <a:lnTo>
                  <a:pt x="43200" y="43200"/>
                </a:lnTo>
                <a:lnTo>
                  <a:pt x="43200" y="0"/>
                </a:lnTo>
                <a:close/>
              </a:path>
            </a:pathLst>
          </a:custGeom>
          <a:blipFill dpi="0" rotWithShape="1">
            <a:blip r:embed="rId3"/>
            <a:srcRect/>
            <a:stretch>
              <a:fillRect/>
            </a:stretch>
          </a:blipFill>
          <a:ln w="9524">
            <a:solidFill>
              <a:srgbClr val="000000">
                <a:alpha val="0"/>
              </a:srgbClr>
            </a:solidFill>
            <a:round/>
            <a:headEnd/>
            <a:tailEnd/>
          </a:ln>
        </p:spPr>
        <p:txBody>
          <a:bodyPr/>
          <a:lstStyle/>
          <a:p>
            <a:endParaRPr dirty="0"/>
          </a:p>
        </p:txBody>
      </p:sp>
      <p:sp>
        <p:nvSpPr>
          <p:cNvPr id="1049" name="Shape 1049"/>
          <p:cNvSpPr>
            <a:spLocks noGrp="1" noChangeArrowheads="1"/>
          </p:cNvSpPr>
          <p:nvPr/>
        </p:nvSpPr>
        <p:spPr>
          <a:xfrm>
            <a:off x="0" y="0"/>
            <a:ext cx="171450" cy="6838950"/>
          </a:xfrm>
          <a:custGeom>
            <a:rect l="l" t="t" r="r" b="b"/>
            <a:pathLst>
              <a:path w="43200" h="43200" stroke="0">
                <a:moveTo>
                  <a:pt x="0" y="0"/>
                </a:moveTo>
                <a:lnTo>
                  <a:pt x="0" y="43200"/>
                </a:lnTo>
                <a:lnTo>
                  <a:pt x="43200" y="43200"/>
                </a:lnTo>
                <a:lnTo>
                  <a:pt x="43200" y="0"/>
                </a:lnTo>
                <a:close/>
              </a:path>
            </a:pathLst>
          </a:custGeom>
          <a:blipFill dpi="0" rotWithShape="1">
            <a:blip r:embed="rId4"/>
            <a:srcRect/>
            <a:stretch>
              <a:fillRect/>
            </a:stretch>
          </a:blipFill>
          <a:ln w="9524">
            <a:solidFill>
              <a:srgbClr val="000000">
                <a:alpha val="0"/>
              </a:srgbClr>
            </a:solidFill>
            <a:round/>
            <a:headEnd/>
            <a:tailEnd/>
          </a:ln>
        </p:spPr>
        <p:txBody>
          <a:bodyPr/>
          <a:lstStyle/>
          <a:p>
            <a:endParaRPr dirty="0"/>
          </a:p>
        </p:txBody>
      </p:sp>
      <p:sp>
        <p:nvSpPr>
          <p:cNvPr id="1050" name="Shape 1050"/>
          <p:cNvSpPr>
            <a:spLocks noGrp="1" noChangeArrowheads="1"/>
          </p:cNvSpPr>
          <p:nvPr/>
        </p:nvSpPr>
        <p:spPr>
          <a:xfrm>
            <a:off x="7448550" y="6257925"/>
            <a:ext cx="1647825" cy="571500"/>
          </a:xfrm>
          <a:custGeom>
            <a:rect l="l" t="t" r="r" b="b"/>
            <a:pathLst>
              <a:path w="43200" h="43200" stroke="0">
                <a:moveTo>
                  <a:pt x="0" y="0"/>
                </a:moveTo>
                <a:lnTo>
                  <a:pt x="0" y="43200"/>
                </a:lnTo>
                <a:lnTo>
                  <a:pt x="43200" y="43200"/>
                </a:lnTo>
                <a:lnTo>
                  <a:pt x="43200" y="0"/>
                </a:lnTo>
                <a:close/>
              </a:path>
            </a:pathLst>
          </a:custGeom>
          <a:blipFill dpi="0" rotWithShape="1">
            <a:blip r:embed="rId5"/>
            <a:srcRect/>
            <a:stretch>
              <a:fillRect/>
            </a:stretch>
          </a:blipFill>
          <a:ln w="9524">
            <a:solidFill>
              <a:srgbClr val="000000">
                <a:alpha val="0"/>
              </a:srgbClr>
            </a:solidFill>
            <a:round/>
            <a:headEnd/>
            <a:tailEnd/>
          </a:ln>
        </p:spPr>
        <p:txBody>
          <a:bodyPr/>
          <a:lstStyle/>
          <a:p>
            <a:endParaRPr dirty="0"/>
          </a:p>
        </p:txBody>
      </p:sp>
      <p:sp>
        <p:nvSpPr>
          <p:cNvPr id="1051" name="Shape 1051"/>
          <p:cNvSpPr>
            <a:spLocks noGrp="1" noChangeArrowheads="1"/>
          </p:cNvSpPr>
          <p:nvPr>
            <p:ph type="title"/>
          </p:nvPr>
        </p:nvSpPr>
        <p:spPr>
          <a:xfrm>
            <a:off x="447675" y="266700"/>
            <a:ext cx="8191500" cy="1133475"/>
          </a:xfrm>
        </p:spPr>
        <p:txBody>
          <a:bodyPr lIns="0" tIns="0" rIns="0" bIns="0"/>
          <a:lstStyle/>
          <a:p>
            <a:pPr lvl="0" marL="0" indent="0">
              <a:buNone/>
            </a:pPr>
            <a:r>
              <a:rPr/>
              <a:t>Click to edit Master title style</a:t>
            </a:r>
          </a:p>
        </p:txBody>
      </p:sp>
      <p:sp>
        <p:nvSpPr>
          <p:cNvPr id="1052" name="Shape 1052"/>
          <p:cNvSpPr>
            <a:spLocks noGrp="1" noChangeArrowheads="1"/>
          </p:cNvSpPr>
          <p:nvPr>
            <p:ph type="body" idx="1"/>
          </p:nvPr>
        </p:nvSpPr>
        <p:spPr>
          <a:xfrm>
            <a:off x="447675" y="1590675"/>
            <a:ext cx="8191500" cy="4505325"/>
          </a:xfrm>
        </p:spPr>
        <p:txBody>
          <a:bodyPr lIns="0" tIns="0" rIns="0" bIns="0"/>
          <a:lstStyle/>
          <a:p>
            <a:pPr lvl="0" marL="161925" indent="-161925">
              <a:buNone/>
            </a:pPr>
            <a:r>
              <a:rPr/>
              <a:t>Click to edit Master text styles</a:t>
            </a:r>
          </a:p>
          <a:p>
            <a:pPr lvl="0" marL="161925" indent="-161925">
              <a:buNone/>
            </a:pPr>
            <a:r>
              <a:rPr/>
              <a:t>Second level</a:t>
            </a:r>
          </a:p>
          <a:p>
            <a:pPr lvl="0" marL="161925" indent="-161925">
              <a:buNone/>
            </a:pPr>
            <a:r>
              <a:rPr/>
              <a:t>Third level</a:t>
            </a:r>
          </a:p>
          <a:p>
            <a:pPr lvl="0" marL="161925" indent="-161925">
              <a:buNone/>
            </a:pPr>
            <a:r>
              <a:rPr/>
              <a:t>Fourth level</a:t>
            </a:r>
          </a:p>
          <a:p>
            <a:pPr lvl="0" marL="161925" indent="-161925">
              <a:buNone/>
            </a:pPr>
            <a:r>
              <a:rPr/>
              <a:t>Fifth level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20" Type="http://schemas.openxmlformats.org/officeDocument/2006/relationships/slideLayout" Target="../slideLayouts/slideLayout20.xml"/><Relationship Id="rId21" Type="http://schemas.openxmlformats.org/officeDocument/2006/relationships/slideLayout" Target="../slideLayouts/slideLayout21.xml"/><Relationship Id="rId22" Type="http://schemas.openxmlformats.org/officeDocument/2006/relationships/slideLayout" Target="../slideLayouts/slideLayout22.xml"/><Relationship Id="rId23" Type="http://schemas.openxmlformats.org/officeDocument/2006/relationships/slideLayout" Target="../slideLayouts/slideLayout23.xml"/><Relationship Id="rId24" Type="http://schemas.openxmlformats.org/officeDocument/2006/relationships/slideLayout" Target="../slideLayouts/slideLayout24.xml"/><Relationship Id="rId25" Type="http://schemas.openxmlformats.org/officeDocument/2006/relationships/slideLayout" Target="../slideLayouts/slideLayout25.xml"/><Relationship Id="rId26" Type="http://schemas.openxmlformats.org/officeDocument/2006/relationships/slideLayout" Target="../slideLayouts/slideLayout26.xml"/><Relationship Id="rId27" Type="http://schemas.openxmlformats.org/officeDocument/2006/relationships/slideLayout" Target="../slideLayouts/slideLayout27.xml"/><Relationship Id="rId28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  <p:sldLayoutId id="2147483675" r:id="rId27"/>
  </p:sldLayoutIdLst>
  <p:txStyles>
    <p:titleStyle>
      <a:lvl1pPr marL="0" indent="0" algn="l">
        <a:lnSpc>
          <a:spcPct val="100000"/>
        </a:lnSpc>
        <a:spcAft>
          <a:spcPct val="0"/>
        </a:spcAft>
        <a:spcBef>
          <a:spcPct val="0"/>
        </a:spcBef>
        <a:defRPr sz="3200" b="0" i="0">
          <a:solidFill>
            <a:srgbClr val="3c3c3b"/>
          </a:solidFill>
          <a:latin typeface="Verdana"/>
        </a:defRPr>
      </a:lvl1pPr>
      <a:lvl2pPr marL="0" indent="0" algn="l">
        <a:lnSpc>
          <a:spcPct val="100000"/>
        </a:lnSpc>
        <a:spcAft>
          <a:spcPct val="0"/>
        </a:spcAft>
        <a:spcBef>
          <a:spcPct val="0"/>
        </a:spcBef>
        <a:defRPr sz="3200" b="0" i="0">
          <a:solidFill>
            <a:srgbClr val="3c3c3b"/>
          </a:solidFill>
          <a:latin typeface="Verdana"/>
        </a:defRPr>
      </a:lvl2pPr>
      <a:lvl3pPr marL="0" indent="0" algn="l">
        <a:lnSpc>
          <a:spcPct val="100000"/>
        </a:lnSpc>
        <a:spcAft>
          <a:spcPct val="0"/>
        </a:spcAft>
        <a:spcBef>
          <a:spcPct val="0"/>
        </a:spcBef>
        <a:defRPr sz="3200" b="0" i="0">
          <a:solidFill>
            <a:srgbClr val="3c3c3b"/>
          </a:solidFill>
          <a:latin typeface="Verdana"/>
        </a:defRPr>
      </a:lvl3pPr>
      <a:lvl4pPr marL="0" indent="0" algn="l">
        <a:lnSpc>
          <a:spcPct val="100000"/>
        </a:lnSpc>
        <a:spcAft>
          <a:spcPct val="0"/>
        </a:spcAft>
        <a:spcBef>
          <a:spcPct val="0"/>
        </a:spcBef>
        <a:defRPr sz="3200" b="0" i="0">
          <a:solidFill>
            <a:srgbClr val="3c3c3b"/>
          </a:solidFill>
          <a:latin typeface="Verdana"/>
        </a:defRPr>
      </a:lvl4pPr>
      <a:lvl5pPr marL="0" indent="0" algn="l">
        <a:lnSpc>
          <a:spcPct val="100000"/>
        </a:lnSpc>
        <a:spcAft>
          <a:spcPct val="0"/>
        </a:spcAft>
        <a:spcBef>
          <a:spcPct val="0"/>
        </a:spcBef>
        <a:defRPr sz="3200" b="0" i="0">
          <a:solidFill>
            <a:srgbClr val="3c3c3b"/>
          </a:solidFill>
          <a:latin typeface="Verdana"/>
        </a:defRPr>
      </a:lvl5pPr>
      <a:lvl6pPr marL="0" indent="0" algn="l">
        <a:lnSpc>
          <a:spcPct val="100000"/>
        </a:lnSpc>
        <a:spcAft>
          <a:spcPct val="0"/>
        </a:spcAft>
        <a:spcBef>
          <a:spcPct val="0"/>
        </a:spcBef>
        <a:defRPr sz="1800" b="0" i="0">
          <a:solidFill>
            <a:srgbClr val="000000"/>
          </a:solidFill>
          <a:latin typeface="Arial"/>
        </a:defRPr>
      </a:lvl6pPr>
      <a:lvl7pPr marL="0" indent="0" algn="l">
        <a:lnSpc>
          <a:spcPct val="100000"/>
        </a:lnSpc>
        <a:spcAft>
          <a:spcPct val="0"/>
        </a:spcAft>
        <a:spcBef>
          <a:spcPct val="0"/>
        </a:spcBef>
        <a:defRPr sz="1800" b="0" i="0">
          <a:solidFill>
            <a:srgbClr val="000000"/>
          </a:solidFill>
          <a:latin typeface="Arial"/>
        </a:defRPr>
      </a:lvl7pPr>
      <a:lvl8pPr marL="0" indent="0" algn="l">
        <a:lnSpc>
          <a:spcPct val="100000"/>
        </a:lnSpc>
        <a:spcAft>
          <a:spcPct val="0"/>
        </a:spcAft>
        <a:spcBef>
          <a:spcPct val="0"/>
        </a:spcBef>
        <a:defRPr sz="1800" b="0" i="0">
          <a:solidFill>
            <a:srgbClr val="000000"/>
          </a:solidFill>
          <a:latin typeface="Arial"/>
        </a:defRPr>
      </a:lvl8pPr>
      <a:lvl9pPr marL="0" indent="0" algn="l">
        <a:lnSpc>
          <a:spcPct val="100000"/>
        </a:lnSpc>
        <a:spcAft>
          <a:spcPct val="0"/>
        </a:spcAft>
        <a:spcBef>
          <a:spcPct val="0"/>
        </a:spcBef>
        <a:defRPr sz="1800" b="0" i="0">
          <a:solidFill>
            <a:srgbClr val="000000"/>
          </a:solidFill>
          <a:latin typeface="Arial"/>
        </a:defRPr>
      </a:lvl9pPr>
    </p:titleStyle>
    <p:bodyStyle>
      <a:lvl1pPr marL="333375" indent="0" algn="l">
        <a:lnSpc>
          <a:spcPct val="100000"/>
        </a:lnSpc>
        <a:spcAft>
          <a:spcPct val="0"/>
        </a:spcAft>
        <a:spcBef>
          <a:spcPct val="200000"/>
        </a:spcBef>
        <a:defRPr sz="2800" b="0" i="0">
          <a:solidFill>
            <a:srgbClr val="81817f"/>
          </a:solidFill>
          <a:latin typeface="Verdana"/>
        </a:defRPr>
      </a:lvl1pPr>
      <a:lvl2pPr marL="276225" indent="0" algn="l">
        <a:lnSpc>
          <a:spcPct val="100000"/>
        </a:lnSpc>
        <a:spcAft>
          <a:spcPct val="0"/>
        </a:spcAft>
        <a:spcBef>
          <a:spcPct val="200000"/>
        </a:spcBef>
        <a:defRPr sz="2400" b="0" i="0">
          <a:solidFill>
            <a:srgbClr val="81817f"/>
          </a:solidFill>
          <a:latin typeface="Verdana"/>
        </a:defRPr>
      </a:lvl2pPr>
      <a:lvl3pPr marL="504825" indent="276225" algn="l">
        <a:lnSpc>
          <a:spcPct val="100000"/>
        </a:lnSpc>
        <a:spcAft>
          <a:spcPct val="0"/>
        </a:spcAft>
        <a:spcBef>
          <a:spcPct val="200000"/>
        </a:spcBef>
        <a:defRPr sz="2000" b="0" i="0">
          <a:solidFill>
            <a:srgbClr val="81817f"/>
          </a:solidFill>
          <a:latin typeface="Verdana"/>
        </a:defRPr>
      </a:lvl3pPr>
      <a:lvl4pPr marL="685800" indent="504825" algn="l">
        <a:lnSpc>
          <a:spcPct val="100000"/>
        </a:lnSpc>
        <a:spcAft>
          <a:spcPct val="0"/>
        </a:spcAft>
        <a:spcBef>
          <a:spcPct val="200000"/>
        </a:spcBef>
        <a:defRPr sz="1800" b="0" i="0">
          <a:solidFill>
            <a:srgbClr val="81817f"/>
          </a:solidFill>
          <a:latin typeface="Verdana"/>
        </a:defRPr>
      </a:lvl4pPr>
      <a:lvl5pPr marL="847725" indent="685800" algn="l">
        <a:lnSpc>
          <a:spcPct val="100000"/>
        </a:lnSpc>
        <a:spcAft>
          <a:spcPct val="0"/>
        </a:spcAft>
        <a:spcBef>
          <a:spcPct val="200000"/>
        </a:spcBef>
        <a:defRPr sz="1600" b="0" i="0">
          <a:solidFill>
            <a:srgbClr val="81817f"/>
          </a:solidFill>
          <a:latin typeface="Verdana"/>
        </a:defRPr>
      </a:lvl5pPr>
      <a:lvl6pPr marL="0" indent="0" algn="l">
        <a:lnSpc>
          <a:spcPct val="100000"/>
        </a:lnSpc>
        <a:spcAft>
          <a:spcPct val="0"/>
        </a:spcAft>
        <a:spcBef>
          <a:spcPct val="0"/>
        </a:spcBef>
        <a:defRPr sz="1800" b="0" i="0">
          <a:solidFill>
            <a:srgbClr val="000000"/>
          </a:solidFill>
          <a:latin typeface="Arial"/>
        </a:defRPr>
      </a:lvl6pPr>
      <a:lvl7pPr marL="0" indent="0" algn="l">
        <a:lnSpc>
          <a:spcPct val="100000"/>
        </a:lnSpc>
        <a:spcAft>
          <a:spcPct val="0"/>
        </a:spcAft>
        <a:spcBef>
          <a:spcPct val="0"/>
        </a:spcBef>
        <a:defRPr sz="1800" b="0" i="0">
          <a:solidFill>
            <a:srgbClr val="000000"/>
          </a:solidFill>
          <a:latin typeface="Arial"/>
        </a:defRPr>
      </a:lvl7pPr>
      <a:lvl8pPr marL="0" indent="0" algn="l">
        <a:lnSpc>
          <a:spcPct val="100000"/>
        </a:lnSpc>
        <a:spcAft>
          <a:spcPct val="0"/>
        </a:spcAft>
        <a:spcBef>
          <a:spcPct val="0"/>
        </a:spcBef>
        <a:defRPr sz="1800" b="0" i="0">
          <a:solidFill>
            <a:srgbClr val="000000"/>
          </a:solidFill>
          <a:latin typeface="Arial"/>
        </a:defRPr>
      </a:lvl8pPr>
      <a:lvl9pPr marL="0" indent="0" algn="l">
        <a:lnSpc>
          <a:spcPct val="100000"/>
        </a:lnSpc>
        <a:spcAft>
          <a:spcPct val="0"/>
        </a:spcAft>
        <a:spcBef>
          <a:spcPct val="0"/>
        </a:spcBef>
        <a:defRPr sz="1800" b="0" i="0">
          <a:solidFill>
            <a:srgbClr val="000000"/>
          </a:solidFill>
          <a:latin typeface="Arial"/>
        </a:defRPr>
      </a:lvl9pPr>
    </p:bodyStyle>
    <p:otherStyle>
      <a:lvl1pPr marL="0" indent="0" algn="l">
        <a:lnSpc>
          <a:spcPct val="100000"/>
        </a:lnSpc>
        <a:spcAft>
          <a:spcPct val="0"/>
        </a:spcAft>
        <a:spcBef>
          <a:spcPct val="0"/>
        </a:spcBef>
        <a:defRPr sz="1800" b="0" i="0">
          <a:solidFill>
            <a:srgbClr val="3c3c3b"/>
          </a:solidFill>
          <a:latin typeface="Arial"/>
        </a:defRPr>
      </a:lvl1pPr>
      <a:lvl2pPr marL="447675" indent="447675" algn="l">
        <a:lnSpc>
          <a:spcPct val="100000"/>
        </a:lnSpc>
        <a:spcAft>
          <a:spcPct val="0"/>
        </a:spcAft>
        <a:spcBef>
          <a:spcPct val="0"/>
        </a:spcBef>
        <a:defRPr sz="1800" b="0" i="0">
          <a:solidFill>
            <a:srgbClr val="3c3c3b"/>
          </a:solidFill>
          <a:latin typeface="Arial"/>
        </a:defRPr>
      </a:lvl2pPr>
      <a:lvl3pPr marL="904875" indent="904875" algn="l">
        <a:lnSpc>
          <a:spcPct val="100000"/>
        </a:lnSpc>
        <a:spcAft>
          <a:spcPct val="0"/>
        </a:spcAft>
        <a:spcBef>
          <a:spcPct val="0"/>
        </a:spcBef>
        <a:defRPr sz="1800" b="0" i="0">
          <a:solidFill>
            <a:srgbClr val="3c3c3b"/>
          </a:solidFill>
          <a:latin typeface="Arial"/>
        </a:defRPr>
      </a:lvl3pPr>
      <a:lvl4pPr marL="1362075" indent="1362075" algn="l">
        <a:lnSpc>
          <a:spcPct val="100000"/>
        </a:lnSpc>
        <a:spcAft>
          <a:spcPct val="0"/>
        </a:spcAft>
        <a:spcBef>
          <a:spcPct val="0"/>
        </a:spcBef>
        <a:defRPr sz="1800" b="0" i="0">
          <a:solidFill>
            <a:srgbClr val="3c3c3b"/>
          </a:solidFill>
          <a:latin typeface="Arial"/>
        </a:defRPr>
      </a:lvl4pPr>
      <a:lvl5pPr marL="1819275" indent="1819275" algn="l">
        <a:lnSpc>
          <a:spcPct val="100000"/>
        </a:lnSpc>
        <a:spcAft>
          <a:spcPct val="0"/>
        </a:spcAft>
        <a:spcBef>
          <a:spcPct val="0"/>
        </a:spcBef>
        <a:defRPr sz="1800" b="0" i="0">
          <a:solidFill>
            <a:srgbClr val="3c3c3b"/>
          </a:solidFill>
          <a:latin typeface="Arial"/>
        </a:defRPr>
      </a:lvl5pPr>
      <a:lvl6pPr marL="0" indent="0" algn="l">
        <a:lnSpc>
          <a:spcPct val="100000"/>
        </a:lnSpc>
        <a:spcAft>
          <a:spcPct val="0"/>
        </a:spcAft>
        <a:spcBef>
          <a:spcPct val="0"/>
        </a:spcBef>
        <a:defRPr sz="1800" b="0" i="0">
          <a:solidFill>
            <a:srgbClr val="000000"/>
          </a:solidFill>
          <a:latin typeface="Arial"/>
        </a:defRPr>
      </a:lvl6pPr>
      <a:lvl7pPr marL="0" indent="0" algn="l">
        <a:lnSpc>
          <a:spcPct val="100000"/>
        </a:lnSpc>
        <a:spcAft>
          <a:spcPct val="0"/>
        </a:spcAft>
        <a:spcBef>
          <a:spcPct val="0"/>
        </a:spcBef>
        <a:defRPr sz="1800" b="0" i="0">
          <a:solidFill>
            <a:srgbClr val="000000"/>
          </a:solidFill>
          <a:latin typeface="Arial"/>
        </a:defRPr>
      </a:lvl7pPr>
      <a:lvl8pPr marL="0" indent="0" algn="l">
        <a:lnSpc>
          <a:spcPct val="100000"/>
        </a:lnSpc>
        <a:spcAft>
          <a:spcPct val="0"/>
        </a:spcAft>
        <a:spcBef>
          <a:spcPct val="0"/>
        </a:spcBef>
        <a:defRPr sz="1800" b="0" i="0">
          <a:solidFill>
            <a:srgbClr val="000000"/>
          </a:solidFill>
          <a:latin typeface="Arial"/>
        </a:defRPr>
      </a:lvl8pPr>
      <a:lvl9pPr marL="0" indent="0" algn="l">
        <a:lnSpc>
          <a:spcPct val="100000"/>
        </a:lnSpc>
        <a:spcAft>
          <a:spcPct val="0"/>
        </a:spcAft>
        <a:spcBef>
          <a:spcPct val="0"/>
        </a:spcBef>
        <a:defRPr sz="1800" b="0" i="0">
          <a:solidFill>
            <a:srgbClr val="000000"/>
          </a:solidFill>
          <a:latin typeface="Arial"/>
        </a:defRPr>
      </a:lvl9pPr>
    </p:otherStyle>
  </p:txStyles>
</p:sldMaster>
</file>

<file path=ppt/slides/_rels/slide1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6.jpg"/></Relationships>
</file>

<file path=ppt/slides/_rels/slide10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33.jpg"/></Relationships>
</file>

<file path=ppt/slides/_rels/slide13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34.jpg"/></Relationships>
</file>

<file path=ppt/slides/_rels/slide2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7.jpg"/></Relationships>
</file>

<file path=ppt/slides/_rels/slide5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8.jpg"/></Relationships>
</file>

<file path=ppt/slides/_rels/slide6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9.jpg"/><Relationship Id="rId4" Type="http://schemas.openxmlformats.org/officeDocument/2006/relationships/image" Target="../media/image30.jpg"/></Relationships>
</file>

<file path=ppt/slides/_rels/slide9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31.jpg"/><Relationship Id="rId4" Type="http://schemas.openxmlformats.org/officeDocument/2006/relationships/image" Target="../media/image3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0" name="Shape 1150"/>
          <p:cNvSpPr>
            <a:spLocks noGrp="1" noChangeArrowheads="1"/>
          </p:cNvSpPr>
          <p:nvPr>
            <p:ph type="title"/>
          </p:nvPr>
        </p:nvSpPr>
        <p:spPr>
          <a:xfrm>
            <a:off x="962025" y="2771775"/>
            <a:ext cx="7934325" cy="885825"/>
          </a:xfrm>
        </p:spPr>
        <p:txBody>
          <a:bodyPr lIns="0" tIns="0" rIns="0" bIns="0"/>
          <a:lstStyle/>
          <a:p>
            <a:pPr lvl="0" marL="0" indent="0" algn="r">
              <a:buNone/>
            </a:pPr>
            <a:r>
              <a:rPr sz="4400" b="1">
                <a:solidFill>
                  <a:schemeClr val="dk2"/>
                </a:solidFill>
                <a:latin typeface="Arial"/>
              </a:rPr>
              <a:t>VTM Group</a:t>
            </a:r>
          </a:p>
        </p:txBody>
      </p:sp>
      <p:sp>
        <p:nvSpPr>
          <p:cNvPr id="1151" name="Shape 1151"/>
          <p:cNvSpPr>
            <a:spLocks noGrp="1" noChangeArrowheads="1"/>
          </p:cNvSpPr>
          <p:nvPr>
            <p:ph type="body" idx="1"/>
          </p:nvPr>
        </p:nvSpPr>
        <p:spPr>
          <a:xfrm>
            <a:off x="1133475" y="3581400"/>
            <a:ext cx="7772400" cy="495300"/>
          </a:xfrm>
        </p:spPr>
        <p:txBody>
          <a:bodyPr lIns="0" tIns="0" rIns="0" bIns="0"/>
          <a:lstStyle/>
          <a:p>
            <a:pPr lvl="0" marL="0" indent="0" algn="r">
              <a:buNone/>
            </a:pPr>
            <a:r>
              <a:rPr sz="2100" b="1">
                <a:solidFill>
                  <a:srgbClr val="ff6600"/>
                </a:solidFill>
                <a:latin typeface="Arial"/>
              </a:rPr>
              <a:t>www.vtmgroup.com</a:t>
            </a:r>
          </a:p>
        </p:txBody>
      </p:sp>
      <p:sp>
        <p:nvSpPr>
          <p:cNvPr id="1152" name="Shape 1152"/>
          <p:cNvSpPr>
            <a:spLocks noGrp="1" noChangeArrowheads="1"/>
          </p:cNvSpPr>
          <p:nvPr/>
        </p:nvSpPr>
        <p:spPr>
          <a:xfrm>
            <a:off x="142875" y="5191125"/>
            <a:ext cx="3067050" cy="638175"/>
          </a:xfrm>
        </p:spPr>
        <p:txBody>
          <a:bodyPr lIns="0" tIns="0" rIns="0" bIns="0"/>
          <a:lstStyle/>
          <a:p>
            <a:pPr lvl="0" marL="0" indent="0" algn="l">
              <a:lnSpc>
                <a:spcPct val="100000"/>
              </a:lnSpc>
              <a:spcAft>
                <a:spcPct val="0"/>
              </a:spcAft>
              <a:spcBef>
                <a:spcPct val="0"/>
              </a:spcBef>
              <a:buNone/>
            </a:pPr>
            <a:r>
              <a:rPr sz="1800">
                <a:solidFill>
                  <a:schemeClr val="lt1"/>
                </a:solidFill>
                <a:latin typeface="Calibri"/>
              </a:rPr>
              <a:t>Presented to CCUF Management Group</a:t>
            </a:r>
          </a:p>
        </p:txBody>
      </p:sp>
      <p:sp>
        <p:nvSpPr>
          <p:cNvPr id="1153" name="Shape 1153"/>
          <p:cNvSpPr>
            <a:spLocks noGrp="1" noChangeArrowheads="1"/>
          </p:cNvSpPr>
          <p:nvPr/>
        </p:nvSpPr>
        <p:spPr>
          <a:xfrm>
            <a:off x="3686175" y="5191125"/>
            <a:ext cx="1323975" cy="1333500"/>
          </a:xfrm>
          <a:custGeom>
            <a:rect l="l" t="t" r="r" b="b"/>
            <a:pathLst>
              <a:path w="43200" h="43200" stroke="0">
                <a:moveTo>
                  <a:pt x="0" y="0"/>
                </a:moveTo>
                <a:lnTo>
                  <a:pt x="0" y="43200"/>
                </a:lnTo>
                <a:lnTo>
                  <a:pt x="43200" y="43200"/>
                </a:lnTo>
                <a:lnTo>
                  <a:pt x="43200" y="0"/>
                </a:lnTo>
                <a:close/>
              </a:path>
            </a:pathLst>
          </a:custGeom>
          <a:blipFill dpi="0" rotWithShape="1">
            <a:blip r:embed="rId3"/>
            <a:srcRect/>
            <a:stretch>
              <a:fillRect/>
            </a:stretch>
          </a:blipFill>
          <a:ln w="9524">
            <a:solidFill>
              <a:srgbClr val="000000">
                <a:alpha val="0"/>
              </a:srgbClr>
            </a:solidFill>
            <a:round/>
            <a:headEnd/>
            <a:tailEnd/>
          </a:ln>
        </p:spPr>
        <p:txBody>
          <a:bodyPr/>
          <a:lstStyle/>
          <a:p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8" name="Shape 1178"/>
          <p:cNvSpPr>
            <a:spLocks noGrp="1" noChangeArrowheads="1"/>
          </p:cNvSpPr>
          <p:nvPr>
            <p:ph type="obj"/>
          </p:nvPr>
        </p:nvSpPr>
        <p:spPr>
          <a:xfrm>
            <a:off x="447675" y="1276350"/>
            <a:ext cx="8229600" cy="4524375"/>
          </a:xfrm>
        </p:spPr>
        <p:txBody>
          <a:bodyPr lIns="0" tIns="0" rIns="0" bIns="0"/>
          <a:lstStyle/>
          <a:p>
            <a:pPr lvl="0" marL="333375" indent="-333375" algn="l">
              <a:lnSpc>
                <a:spcPct val="100000"/>
              </a:lnSpc>
              <a:spcAft>
                <a:spcPct val="0"/>
              </a:spcAft>
              <a:spcBef>
                <a:spcPct val="200000"/>
              </a:spcBef>
              <a:buNone/>
            </a:pPr>
            <a:r>
              <a:rPr sz="1600" b="1">
                <a:solidFill>
                  <a:srgbClr val="17375e"/>
                </a:solidFill>
                <a:latin typeface="Arial"/>
              </a:rPr>
              <a:t>Operations Support</a:t>
            </a:r>
          </a:p>
          <a:p>
            <a:pPr lvl="0" marL="333375" indent="-333375" algn="l">
              <a:lnSpc>
                <a:spcPct val="100000"/>
              </a:lnSpc>
              <a:spcAft>
                <a:spcPct val="0"/>
              </a:spcAft>
              <a:spcBef>
                <a:spcPct val="200000"/>
              </a:spcBef>
              <a:buNone/>
            </a:pPr>
            <a:r>
              <a:rPr sz="1600">
                <a:solidFill>
                  <a:srgbClr val="17375e"/>
                </a:solidFill>
                <a:latin typeface="Arial"/>
              </a:rPr>
              <a:t>Infrastructure </a:t>
            </a:r>
            <a:r>
              <a:rPr sz="1600">
                <a:solidFill>
                  <a:srgbClr val="17375e"/>
                </a:solidFill>
                <a:latin typeface="Arial"/>
              </a:rPr>
              <a:t>c</a:t>
            </a:r>
            <a:r>
              <a:rPr sz="1600">
                <a:solidFill>
                  <a:srgbClr val="17375e"/>
                </a:solidFill>
                <a:latin typeface="Arial"/>
              </a:rPr>
              <a:t>reation, day-to-day operations, membership services &amp; payment processing, financial administration: $1,200 - $2,200/month depending on number of members and membership / financial processes</a:t>
            </a:r>
          </a:p>
          <a:p>
            <a:pPr lvl="0" marL="333375" indent="-333375" algn="l">
              <a:lnSpc>
                <a:spcPct val="100000"/>
              </a:lnSpc>
              <a:spcAft>
                <a:spcPct val="0"/>
              </a:spcAft>
              <a:spcBef>
                <a:spcPct val="200000"/>
              </a:spcBef>
              <a:buNone/>
            </a:pPr>
          </a:p>
          <a:p>
            <a:pPr lvl="0" marL="333375" indent="-333375" algn="l">
              <a:lnSpc>
                <a:spcPct val="100000"/>
              </a:lnSpc>
              <a:spcAft>
                <a:spcPct val="0"/>
              </a:spcAft>
              <a:spcBef>
                <a:spcPct val="200000"/>
              </a:spcBef>
              <a:buNone/>
            </a:pPr>
            <a:r>
              <a:rPr sz="1600" b="1">
                <a:solidFill>
                  <a:srgbClr val="17375e"/>
                </a:solidFill>
                <a:latin typeface="Arial"/>
              </a:rPr>
              <a:t>Causeway Collaboration Tool*: </a:t>
            </a:r>
          </a:p>
          <a:p>
            <a:pPr lvl="0" marL="333375" indent="-333375" algn="l">
              <a:lnSpc>
                <a:spcPct val="100000"/>
              </a:lnSpc>
              <a:spcAft>
                <a:spcPct val="0"/>
              </a:spcAft>
              <a:spcBef>
                <a:spcPct val="200000"/>
              </a:spcBef>
              <a:buNone/>
            </a:pPr>
            <a:r>
              <a:rPr sz="1600">
                <a:solidFill>
                  <a:srgbClr val="17375e"/>
                </a:solidFill>
                <a:latin typeface="Arial"/>
              </a:rPr>
              <a:t>Per-User Option</a:t>
            </a:r>
          </a:p>
          <a:p>
            <a:pPr lvl="0" marL="333375" indent="-333375" algn="l">
              <a:lnSpc>
                <a:spcPct val="100000"/>
              </a:lnSpc>
              <a:spcAft>
                <a:spcPct val="0"/>
              </a:spcAft>
              <a:spcBef>
                <a:spcPct val="200000"/>
              </a:spcBef>
              <a:buNone/>
            </a:pPr>
          </a:p>
          <a:p>
            <a:pPr lvl="0" marL="333375" indent="-333375" algn="l">
              <a:lnSpc>
                <a:spcPct val="100000"/>
              </a:lnSpc>
              <a:spcAft>
                <a:spcPct val="0"/>
              </a:spcAft>
              <a:spcBef>
                <a:spcPct val="200000"/>
              </a:spcBef>
              <a:buNone/>
            </a:pPr>
          </a:p>
          <a:p>
            <a:pPr lvl="0" marL="333375" indent="-333375" algn="l">
              <a:lnSpc>
                <a:spcPct val="100000"/>
              </a:lnSpc>
              <a:spcAft>
                <a:spcPct val="0"/>
              </a:spcAft>
              <a:spcBef>
                <a:spcPct val="200000"/>
              </a:spcBef>
              <a:buNone/>
            </a:pPr>
          </a:p>
          <a:p>
            <a:pPr lvl="0" marL="333375" indent="-333375" algn="l">
              <a:lnSpc>
                <a:spcPct val="100000"/>
              </a:lnSpc>
              <a:spcAft>
                <a:spcPct val="0"/>
              </a:spcAft>
              <a:spcBef>
                <a:spcPct val="200000"/>
              </a:spcBef>
              <a:buNone/>
            </a:pPr>
          </a:p>
          <a:p>
            <a:pPr lvl="0" marL="333375" indent="-333375" algn="l">
              <a:lnSpc>
                <a:spcPct val="100000"/>
              </a:lnSpc>
              <a:spcAft>
                <a:spcPct val="0"/>
              </a:spcAft>
              <a:spcBef>
                <a:spcPct val="200000"/>
              </a:spcBef>
              <a:buNone/>
            </a:pPr>
          </a:p>
          <a:p>
            <a:pPr lvl="0" marL="333375" indent="-333375" algn="l">
              <a:lnSpc>
                <a:spcPct val="100000"/>
              </a:lnSpc>
              <a:spcAft>
                <a:spcPct val="0"/>
              </a:spcAft>
              <a:spcBef>
                <a:spcPct val="200000"/>
              </a:spcBef>
              <a:buNone/>
            </a:pPr>
            <a:r>
              <a:rPr sz="1600">
                <a:solidFill>
                  <a:srgbClr val="17375e"/>
                </a:solidFill>
                <a:latin typeface="Arial"/>
              </a:rPr>
              <a:t>Per-Member Company Option</a:t>
            </a:r>
          </a:p>
        </p:txBody>
      </p:sp>
      <p:sp>
        <p:nvSpPr>
          <p:cNvPr id="1179" name="Shape 1179"/>
          <p:cNvSpPr>
            <a:spLocks noGrp="1" noChangeArrowheads="1"/>
          </p:cNvSpPr>
          <p:nvPr>
            <p:ph type="title"/>
          </p:nvPr>
        </p:nvSpPr>
        <p:spPr>
          <a:xfrm>
            <a:off x="447675" y="76200"/>
            <a:ext cx="8229600" cy="790575"/>
          </a:xfrm>
        </p:spPr>
        <p:txBody>
          <a:bodyPr lIns="0" tIns="0" rIns="0" bIns="0"/>
          <a:lstStyle/>
          <a:p>
            <a:pPr lvl="0" marL="0" indent="0">
              <a:buNone/>
            </a:pPr>
            <a:r>
              <a:rPr sz="2800" b="1">
                <a:solidFill>
                  <a:schemeClr val="dk2"/>
                </a:solidFill>
                <a:latin typeface="Arial"/>
              </a:rPr>
              <a:t>Estimated Cost Ranges for CCUF</a:t>
            </a:r>
          </a:p>
        </p:txBody>
      </p:sp>
      <p:sp>
        <p:nvSpPr>
          <p:cNvPr id="1180" name="Shape 1180"/>
          <p:cNvSpPr>
            <a:spLocks noGrp="1" noChangeArrowheads="1"/>
          </p:cNvSpPr>
          <p:nvPr/>
        </p:nvSpPr>
        <p:spPr>
          <a:xfrm>
            <a:off x="742950" y="3143250"/>
            <a:ext cx="4057650" cy="1238250"/>
          </a:xfrm>
        </p:spPr>
        <p:txBody>
          <a:bodyPr/>
          <a:lstStyle/>
          <a:p>
            <a:endParaRPr dirty="0"/>
          </a:p>
        </p:txBody>
      </p:sp>
      <p:sp>
        <p:nvSpPr>
          <p:cNvPr id="1181" name="Shape 1181"/>
          <p:cNvSpPr>
            <a:spLocks noGrp="1" noChangeArrowheads="1"/>
          </p:cNvSpPr>
          <p:nvPr/>
        </p:nvSpPr>
        <p:spPr>
          <a:xfrm>
            <a:off x="742950" y="3143250"/>
            <a:ext cx="1238250" cy="238125"/>
          </a:xfrm>
          <a:prstGeom prst="rect">
            <a:avLst/>
          </a:prstGeom>
          <a:solidFill>
            <a:srgbClr val="9bbb59"/>
          </a:solidFill>
          <a:ln w="9524">
            <a:solidFill>
              <a:srgbClr val="000000"/>
            </a:solidFill>
            <a:round/>
            <a:headEnd/>
            <a:tailEnd/>
          </a:ln>
        </p:spPr>
        <p:txBody>
          <a:bodyPr lIns="0" tIns="0" rIns="0" bIns="0"/>
          <a:lstStyle/>
          <a:p>
            <a:pPr lvl="0" marL="0" indent="0" algn="l">
              <a:lnSpc>
                <a:spcPct val="100000"/>
              </a:lnSpc>
              <a:spcAft>
                <a:spcPct val="0"/>
              </a:spcAft>
              <a:spcBef>
                <a:spcPct val="0"/>
              </a:spcBef>
              <a:buNone/>
            </a:pPr>
            <a:r>
              <a:rPr sz="1100" b="1">
                <a:solidFill>
                  <a:srgbClr val="ffffff"/>
                </a:solidFill>
                <a:latin typeface="Calibri"/>
              </a:rPr>
              <a:t>Active Users Min</a:t>
            </a:r>
          </a:p>
        </p:txBody>
      </p:sp>
      <p:sp>
        <p:nvSpPr>
          <p:cNvPr id="1182" name="Shape 1182"/>
          <p:cNvSpPr>
            <a:spLocks noGrp="1" noChangeArrowheads="1"/>
          </p:cNvSpPr>
          <p:nvPr/>
        </p:nvSpPr>
        <p:spPr>
          <a:xfrm>
            <a:off x="1981200" y="3143250"/>
            <a:ext cx="1200150" cy="238125"/>
          </a:xfrm>
          <a:prstGeom prst="rect">
            <a:avLst/>
          </a:prstGeom>
          <a:solidFill>
            <a:srgbClr val="9bbb59"/>
          </a:solidFill>
          <a:ln w="9524">
            <a:solidFill>
              <a:srgbClr val="000000"/>
            </a:solidFill>
            <a:round/>
            <a:headEnd/>
            <a:tailEnd/>
          </a:ln>
        </p:spPr>
        <p:txBody>
          <a:bodyPr lIns="0" tIns="0" rIns="0" bIns="0"/>
          <a:lstStyle/>
          <a:p>
            <a:pPr lvl="0" marL="0" indent="0" algn="l">
              <a:lnSpc>
                <a:spcPct val="100000"/>
              </a:lnSpc>
              <a:spcAft>
                <a:spcPct val="0"/>
              </a:spcAft>
              <a:spcBef>
                <a:spcPct val="0"/>
              </a:spcBef>
              <a:buNone/>
            </a:pPr>
            <a:r>
              <a:rPr sz="1100" b="1">
                <a:solidFill>
                  <a:srgbClr val="ffffff"/>
                </a:solidFill>
                <a:latin typeface="Calibri"/>
              </a:rPr>
              <a:t>Active Users Max</a:t>
            </a:r>
          </a:p>
        </p:txBody>
      </p:sp>
      <p:sp>
        <p:nvSpPr>
          <p:cNvPr id="1183" name="Shape 1183"/>
          <p:cNvSpPr>
            <a:spLocks noGrp="1" noChangeArrowheads="1"/>
          </p:cNvSpPr>
          <p:nvPr/>
        </p:nvSpPr>
        <p:spPr>
          <a:xfrm>
            <a:off x="3181350" y="3143250"/>
            <a:ext cx="1619250" cy="238125"/>
          </a:xfrm>
          <a:prstGeom prst="rect">
            <a:avLst/>
          </a:prstGeom>
          <a:solidFill>
            <a:srgbClr val="9bbb59"/>
          </a:solidFill>
          <a:ln w="9524">
            <a:solidFill>
              <a:srgbClr val="000000"/>
            </a:solidFill>
            <a:round/>
            <a:headEnd/>
            <a:tailEnd/>
          </a:ln>
        </p:spPr>
        <p:txBody>
          <a:bodyPr lIns="0" tIns="0" rIns="0" bIns="0"/>
          <a:lstStyle/>
          <a:p>
            <a:pPr lvl="0" marL="0" indent="0" algn="l">
              <a:lnSpc>
                <a:spcPct val="100000"/>
              </a:lnSpc>
              <a:spcAft>
                <a:spcPct val="0"/>
              </a:spcAft>
              <a:spcBef>
                <a:spcPct val="0"/>
              </a:spcBef>
              <a:buNone/>
            </a:pPr>
            <a:r>
              <a:rPr sz="1100" b="1">
                <a:solidFill>
                  <a:srgbClr val="ffffff"/>
                </a:solidFill>
                <a:latin typeface="Calibri"/>
              </a:rPr>
              <a:t>Monthly Rate  </a:t>
            </a:r>
          </a:p>
        </p:txBody>
      </p:sp>
      <p:sp>
        <p:nvSpPr>
          <p:cNvPr id="1184" name="Shape 1184"/>
          <p:cNvSpPr>
            <a:spLocks noGrp="1" noChangeArrowheads="1"/>
          </p:cNvSpPr>
          <p:nvPr/>
        </p:nvSpPr>
        <p:spPr>
          <a:xfrm>
            <a:off x="742950" y="3390900"/>
            <a:ext cx="1238250" cy="161925"/>
          </a:xfrm>
          <a:prstGeom prst="rect">
            <a:avLst/>
          </a:prstGeom>
          <a:solidFill>
            <a:srgbClr val="9bbb59"/>
          </a:solidFill>
          <a:ln w="9524">
            <a:solidFill>
              <a:srgbClr val="000000"/>
            </a:solidFill>
            <a:round/>
            <a:headEnd/>
            <a:tailEnd/>
          </a:ln>
        </p:spPr>
        <p:txBody>
          <a:bodyPr lIns="0" tIns="0" rIns="0" bIns="0"/>
          <a:lstStyle/>
          <a:p>
            <a:pPr lvl="0" marL="0" indent="0" algn="l">
              <a:lnSpc>
                <a:spcPct val="100000"/>
              </a:lnSpc>
              <a:spcAft>
                <a:spcPct val="0"/>
              </a:spcAft>
              <a:spcBef>
                <a:spcPct val="0"/>
              </a:spcBef>
              <a:buNone/>
            </a:pPr>
            <a:r>
              <a:rPr sz="1100" b="1">
                <a:solidFill>
                  <a:srgbClr val="ffffff"/>
                </a:solidFill>
                <a:latin typeface="Calibri"/>
              </a:rPr>
              <a:t>61</a:t>
            </a:r>
          </a:p>
        </p:txBody>
      </p:sp>
      <p:sp>
        <p:nvSpPr>
          <p:cNvPr id="1185" name="Shape 1185"/>
          <p:cNvSpPr>
            <a:spLocks noGrp="1" noChangeArrowheads="1"/>
          </p:cNvSpPr>
          <p:nvPr/>
        </p:nvSpPr>
        <p:spPr>
          <a:xfrm>
            <a:off x="1981200" y="3390900"/>
            <a:ext cx="1200150" cy="161925"/>
          </a:xfrm>
          <a:prstGeom prst="rect">
            <a:avLst/>
          </a:prstGeom>
          <a:solidFill>
            <a:srgbClr val="dee7d1"/>
          </a:solidFill>
          <a:ln w="9524">
            <a:solidFill>
              <a:srgbClr val="000000"/>
            </a:solidFill>
            <a:round/>
            <a:headEnd/>
            <a:tailEnd/>
          </a:ln>
        </p:spPr>
        <p:txBody>
          <a:bodyPr lIns="0" tIns="0" rIns="0" bIns="0"/>
          <a:lstStyle/>
          <a:p>
            <a:pPr lvl="0" marL="0" indent="0" algn="l">
              <a:lnSpc>
                <a:spcPct val="100000"/>
              </a:lnSpc>
              <a:spcAft>
                <a:spcPct val="0"/>
              </a:spcAft>
              <a:spcBef>
                <a:spcPct val="0"/>
              </a:spcBef>
              <a:buNone/>
            </a:pPr>
            <a:r>
              <a:rPr sz="1100">
                <a:solidFill>
                  <a:srgbClr val="3c3c3b"/>
                </a:solidFill>
                <a:latin typeface="Calibri"/>
              </a:rPr>
              <a:t>85</a:t>
            </a:r>
          </a:p>
        </p:txBody>
      </p:sp>
      <p:sp>
        <p:nvSpPr>
          <p:cNvPr id="1186" name="Shape 1186"/>
          <p:cNvSpPr>
            <a:spLocks noGrp="1" noChangeArrowheads="1"/>
          </p:cNvSpPr>
          <p:nvPr/>
        </p:nvSpPr>
        <p:spPr>
          <a:xfrm>
            <a:off x="3181350" y="3390900"/>
            <a:ext cx="1619250" cy="161925"/>
          </a:xfrm>
          <a:prstGeom prst="rect">
            <a:avLst/>
          </a:prstGeom>
          <a:solidFill>
            <a:srgbClr val="dee7d1"/>
          </a:solidFill>
          <a:ln w="9524">
            <a:solidFill>
              <a:srgbClr val="000000"/>
            </a:solidFill>
            <a:round/>
            <a:headEnd/>
            <a:tailEnd/>
          </a:ln>
        </p:spPr>
        <p:txBody>
          <a:bodyPr lIns="0" tIns="0" rIns="0" bIns="0"/>
          <a:lstStyle/>
          <a:p>
            <a:pPr lvl="0" marL="0" indent="0" algn="l">
              <a:lnSpc>
                <a:spcPct val="100000"/>
              </a:lnSpc>
              <a:spcAft>
                <a:spcPct val="0"/>
              </a:spcAft>
              <a:spcBef>
                <a:spcPct val="0"/>
              </a:spcBef>
              <a:buNone/>
            </a:pPr>
            <a:r>
              <a:rPr sz="1100">
                <a:solidFill>
                  <a:srgbClr val="3c3c3b"/>
                </a:solidFill>
                <a:latin typeface="Calibri"/>
              </a:rPr>
              <a:t>$             212.50 </a:t>
            </a:r>
          </a:p>
        </p:txBody>
      </p:sp>
      <p:sp>
        <p:nvSpPr>
          <p:cNvPr id="1187" name="Shape 1187"/>
          <p:cNvSpPr>
            <a:spLocks noGrp="1" noChangeArrowheads="1"/>
          </p:cNvSpPr>
          <p:nvPr/>
        </p:nvSpPr>
        <p:spPr>
          <a:xfrm>
            <a:off x="742950" y="3552825"/>
            <a:ext cx="1238250" cy="161925"/>
          </a:xfrm>
          <a:prstGeom prst="rect">
            <a:avLst/>
          </a:prstGeom>
          <a:solidFill>
            <a:srgbClr val="9bbb59"/>
          </a:solidFill>
          <a:ln w="9524">
            <a:solidFill>
              <a:srgbClr val="000000"/>
            </a:solidFill>
            <a:round/>
            <a:headEnd/>
            <a:tailEnd/>
          </a:ln>
        </p:spPr>
        <p:txBody>
          <a:bodyPr lIns="0" tIns="0" rIns="0" bIns="0"/>
          <a:lstStyle/>
          <a:p>
            <a:pPr lvl="0" marL="0" indent="0" algn="l">
              <a:lnSpc>
                <a:spcPct val="100000"/>
              </a:lnSpc>
              <a:spcAft>
                <a:spcPct val="0"/>
              </a:spcAft>
              <a:spcBef>
                <a:spcPct val="0"/>
              </a:spcBef>
              <a:buNone/>
            </a:pPr>
            <a:r>
              <a:rPr sz="1100" b="1">
                <a:solidFill>
                  <a:srgbClr val="ffffff"/>
                </a:solidFill>
                <a:latin typeface="Calibri"/>
              </a:rPr>
              <a:t>86</a:t>
            </a:r>
          </a:p>
        </p:txBody>
      </p:sp>
      <p:sp>
        <p:nvSpPr>
          <p:cNvPr id="1188" name="Shape 1188"/>
          <p:cNvSpPr>
            <a:spLocks noGrp="1" noChangeArrowheads="1"/>
          </p:cNvSpPr>
          <p:nvPr/>
        </p:nvSpPr>
        <p:spPr>
          <a:xfrm>
            <a:off x="1981200" y="3552825"/>
            <a:ext cx="1200150" cy="161925"/>
          </a:xfrm>
          <a:prstGeom prst="rect">
            <a:avLst/>
          </a:prstGeom>
          <a:solidFill>
            <a:srgbClr val="eff3ea"/>
          </a:solidFill>
          <a:ln w="9524">
            <a:solidFill>
              <a:srgbClr val="000000"/>
            </a:solidFill>
            <a:round/>
            <a:headEnd/>
            <a:tailEnd/>
          </a:ln>
        </p:spPr>
        <p:txBody>
          <a:bodyPr lIns="0" tIns="0" rIns="0" bIns="0"/>
          <a:lstStyle/>
          <a:p>
            <a:pPr lvl="0" marL="0" indent="0" algn="l">
              <a:lnSpc>
                <a:spcPct val="100000"/>
              </a:lnSpc>
              <a:spcAft>
                <a:spcPct val="0"/>
              </a:spcAft>
              <a:spcBef>
                <a:spcPct val="0"/>
              </a:spcBef>
              <a:buNone/>
            </a:pPr>
            <a:r>
              <a:rPr sz="1100">
                <a:solidFill>
                  <a:srgbClr val="3c3c3b"/>
                </a:solidFill>
                <a:latin typeface="Calibri"/>
              </a:rPr>
              <a:t>125</a:t>
            </a:r>
          </a:p>
        </p:txBody>
      </p:sp>
      <p:sp>
        <p:nvSpPr>
          <p:cNvPr id="1189" name="Shape 1189"/>
          <p:cNvSpPr>
            <a:spLocks noGrp="1" noChangeArrowheads="1"/>
          </p:cNvSpPr>
          <p:nvPr/>
        </p:nvSpPr>
        <p:spPr>
          <a:xfrm>
            <a:off x="3181350" y="3552825"/>
            <a:ext cx="1619250" cy="161925"/>
          </a:xfrm>
          <a:prstGeom prst="rect">
            <a:avLst/>
          </a:prstGeom>
          <a:solidFill>
            <a:srgbClr val="eff3ea"/>
          </a:solidFill>
          <a:ln w="9524">
            <a:solidFill>
              <a:srgbClr val="000000"/>
            </a:solidFill>
            <a:round/>
            <a:headEnd/>
            <a:tailEnd/>
          </a:ln>
        </p:spPr>
        <p:txBody>
          <a:bodyPr lIns="0" tIns="0" rIns="0" bIns="0"/>
          <a:lstStyle/>
          <a:p>
            <a:pPr lvl="0" marL="0" indent="0" algn="l">
              <a:lnSpc>
                <a:spcPct val="100000"/>
              </a:lnSpc>
              <a:spcAft>
                <a:spcPct val="0"/>
              </a:spcAft>
              <a:spcBef>
                <a:spcPct val="0"/>
              </a:spcBef>
              <a:buNone/>
            </a:pPr>
            <a:r>
              <a:rPr sz="1100">
                <a:solidFill>
                  <a:srgbClr val="3c3c3b"/>
                </a:solidFill>
                <a:latin typeface="Calibri"/>
              </a:rPr>
              <a:t>$             281.25 </a:t>
            </a:r>
          </a:p>
        </p:txBody>
      </p:sp>
      <p:sp>
        <p:nvSpPr>
          <p:cNvPr id="1190" name="Shape 1190"/>
          <p:cNvSpPr>
            <a:spLocks noGrp="1" noChangeArrowheads="1"/>
          </p:cNvSpPr>
          <p:nvPr/>
        </p:nvSpPr>
        <p:spPr>
          <a:xfrm>
            <a:off x="742950" y="3724275"/>
            <a:ext cx="1238250" cy="161925"/>
          </a:xfrm>
          <a:prstGeom prst="rect">
            <a:avLst/>
          </a:prstGeom>
          <a:solidFill>
            <a:srgbClr val="9bbb59"/>
          </a:solidFill>
          <a:ln w="9524">
            <a:solidFill>
              <a:srgbClr val="000000"/>
            </a:solidFill>
            <a:round/>
            <a:headEnd/>
            <a:tailEnd/>
          </a:ln>
        </p:spPr>
        <p:txBody>
          <a:bodyPr lIns="0" tIns="0" rIns="0" bIns="0"/>
          <a:lstStyle/>
          <a:p>
            <a:pPr lvl="0" marL="0" indent="0" algn="l">
              <a:lnSpc>
                <a:spcPct val="100000"/>
              </a:lnSpc>
              <a:spcAft>
                <a:spcPct val="0"/>
              </a:spcAft>
              <a:spcBef>
                <a:spcPct val="0"/>
              </a:spcBef>
              <a:buNone/>
            </a:pPr>
            <a:r>
              <a:rPr sz="1100" b="1">
                <a:solidFill>
                  <a:srgbClr val="ffffff"/>
                </a:solidFill>
                <a:latin typeface="Calibri"/>
              </a:rPr>
              <a:t>126</a:t>
            </a:r>
          </a:p>
        </p:txBody>
      </p:sp>
      <p:sp>
        <p:nvSpPr>
          <p:cNvPr id="1191" name="Shape 1191"/>
          <p:cNvSpPr>
            <a:spLocks noGrp="1" noChangeArrowheads="1"/>
          </p:cNvSpPr>
          <p:nvPr/>
        </p:nvSpPr>
        <p:spPr>
          <a:xfrm>
            <a:off x="1981200" y="3724275"/>
            <a:ext cx="1200150" cy="161925"/>
          </a:xfrm>
          <a:prstGeom prst="rect">
            <a:avLst/>
          </a:prstGeom>
          <a:solidFill>
            <a:srgbClr val="dee7d1"/>
          </a:solidFill>
          <a:ln w="9524">
            <a:solidFill>
              <a:srgbClr val="000000"/>
            </a:solidFill>
            <a:round/>
            <a:headEnd/>
            <a:tailEnd/>
          </a:ln>
        </p:spPr>
        <p:txBody>
          <a:bodyPr lIns="0" tIns="0" rIns="0" bIns="0"/>
          <a:lstStyle/>
          <a:p>
            <a:pPr lvl="0" marL="0" indent="0" algn="l">
              <a:lnSpc>
                <a:spcPct val="100000"/>
              </a:lnSpc>
              <a:spcAft>
                <a:spcPct val="0"/>
              </a:spcAft>
              <a:spcBef>
                <a:spcPct val="0"/>
              </a:spcBef>
              <a:buNone/>
            </a:pPr>
            <a:r>
              <a:rPr sz="1100">
                <a:solidFill>
                  <a:srgbClr val="3c3c3b"/>
                </a:solidFill>
                <a:latin typeface="Calibri"/>
              </a:rPr>
              <a:t>175</a:t>
            </a:r>
          </a:p>
        </p:txBody>
      </p:sp>
      <p:sp>
        <p:nvSpPr>
          <p:cNvPr id="1192" name="Shape 1192"/>
          <p:cNvSpPr>
            <a:spLocks noGrp="1" noChangeArrowheads="1"/>
          </p:cNvSpPr>
          <p:nvPr/>
        </p:nvSpPr>
        <p:spPr>
          <a:xfrm>
            <a:off x="3181350" y="3724275"/>
            <a:ext cx="1619250" cy="161925"/>
          </a:xfrm>
          <a:prstGeom prst="rect">
            <a:avLst/>
          </a:prstGeom>
          <a:solidFill>
            <a:srgbClr val="dee7d1"/>
          </a:solidFill>
          <a:ln w="9524">
            <a:solidFill>
              <a:srgbClr val="000000"/>
            </a:solidFill>
            <a:round/>
            <a:headEnd/>
            <a:tailEnd/>
          </a:ln>
        </p:spPr>
        <p:txBody>
          <a:bodyPr lIns="0" tIns="0" rIns="0" bIns="0"/>
          <a:lstStyle/>
          <a:p>
            <a:pPr lvl="0" marL="0" indent="0" algn="l">
              <a:lnSpc>
                <a:spcPct val="100000"/>
              </a:lnSpc>
              <a:spcAft>
                <a:spcPct val="0"/>
              </a:spcAft>
              <a:spcBef>
                <a:spcPct val="0"/>
              </a:spcBef>
              <a:buNone/>
            </a:pPr>
            <a:r>
              <a:rPr sz="1100">
                <a:solidFill>
                  <a:srgbClr val="3c3c3b"/>
                </a:solidFill>
                <a:latin typeface="Calibri"/>
              </a:rPr>
              <a:t>$             350.00 </a:t>
            </a:r>
          </a:p>
        </p:txBody>
      </p:sp>
      <p:sp>
        <p:nvSpPr>
          <p:cNvPr id="1193" name="Shape 1193"/>
          <p:cNvSpPr>
            <a:spLocks noGrp="1" noChangeArrowheads="1"/>
          </p:cNvSpPr>
          <p:nvPr/>
        </p:nvSpPr>
        <p:spPr>
          <a:xfrm>
            <a:off x="742950" y="3886200"/>
            <a:ext cx="1238250" cy="161925"/>
          </a:xfrm>
          <a:prstGeom prst="rect">
            <a:avLst/>
          </a:prstGeom>
          <a:solidFill>
            <a:srgbClr val="9bbb59"/>
          </a:solidFill>
          <a:ln w="9524">
            <a:solidFill>
              <a:srgbClr val="000000"/>
            </a:solidFill>
            <a:round/>
            <a:headEnd/>
            <a:tailEnd/>
          </a:ln>
        </p:spPr>
        <p:txBody>
          <a:bodyPr lIns="0" tIns="0" rIns="0" bIns="0"/>
          <a:lstStyle/>
          <a:p>
            <a:pPr lvl="0" marL="0" indent="0" algn="l">
              <a:lnSpc>
                <a:spcPct val="100000"/>
              </a:lnSpc>
              <a:spcAft>
                <a:spcPct val="0"/>
              </a:spcAft>
              <a:spcBef>
                <a:spcPct val="0"/>
              </a:spcBef>
              <a:buNone/>
            </a:pPr>
            <a:r>
              <a:rPr sz="1100" b="1">
                <a:solidFill>
                  <a:srgbClr val="ffffff"/>
                </a:solidFill>
                <a:latin typeface="Calibri"/>
              </a:rPr>
              <a:t>176</a:t>
            </a:r>
          </a:p>
        </p:txBody>
      </p:sp>
      <p:sp>
        <p:nvSpPr>
          <p:cNvPr id="1194" name="Shape 1194"/>
          <p:cNvSpPr>
            <a:spLocks noGrp="1" noChangeArrowheads="1"/>
          </p:cNvSpPr>
          <p:nvPr/>
        </p:nvSpPr>
        <p:spPr>
          <a:xfrm>
            <a:off x="1981200" y="3886200"/>
            <a:ext cx="1200150" cy="161925"/>
          </a:xfrm>
          <a:prstGeom prst="rect">
            <a:avLst/>
          </a:prstGeom>
          <a:solidFill>
            <a:srgbClr val="eff3ea"/>
          </a:solidFill>
          <a:ln w="9524">
            <a:solidFill>
              <a:srgbClr val="000000"/>
            </a:solidFill>
            <a:round/>
            <a:headEnd/>
            <a:tailEnd/>
          </a:ln>
        </p:spPr>
        <p:txBody>
          <a:bodyPr lIns="0" tIns="0" rIns="0" bIns="0"/>
          <a:lstStyle/>
          <a:p>
            <a:pPr lvl="0" marL="0" indent="0" algn="l">
              <a:lnSpc>
                <a:spcPct val="100000"/>
              </a:lnSpc>
              <a:spcAft>
                <a:spcPct val="0"/>
              </a:spcAft>
              <a:spcBef>
                <a:spcPct val="0"/>
              </a:spcBef>
              <a:buNone/>
            </a:pPr>
            <a:r>
              <a:rPr sz="1100">
                <a:solidFill>
                  <a:srgbClr val="3c3c3b"/>
                </a:solidFill>
                <a:latin typeface="Calibri"/>
              </a:rPr>
              <a:t>225</a:t>
            </a:r>
          </a:p>
        </p:txBody>
      </p:sp>
      <p:sp>
        <p:nvSpPr>
          <p:cNvPr id="1195" name="Shape 1195"/>
          <p:cNvSpPr>
            <a:spLocks noGrp="1" noChangeArrowheads="1"/>
          </p:cNvSpPr>
          <p:nvPr/>
        </p:nvSpPr>
        <p:spPr>
          <a:xfrm>
            <a:off x="3181350" y="3886200"/>
            <a:ext cx="1619250" cy="161925"/>
          </a:xfrm>
          <a:prstGeom prst="rect">
            <a:avLst/>
          </a:prstGeom>
          <a:solidFill>
            <a:srgbClr val="eff3ea"/>
          </a:solidFill>
          <a:ln w="9524">
            <a:solidFill>
              <a:srgbClr val="000000"/>
            </a:solidFill>
            <a:round/>
            <a:headEnd/>
            <a:tailEnd/>
          </a:ln>
        </p:spPr>
        <p:txBody>
          <a:bodyPr lIns="0" tIns="0" rIns="0" bIns="0"/>
          <a:lstStyle/>
          <a:p>
            <a:pPr lvl="0" marL="0" indent="0" algn="l">
              <a:lnSpc>
                <a:spcPct val="100000"/>
              </a:lnSpc>
              <a:spcAft>
                <a:spcPct val="0"/>
              </a:spcAft>
              <a:spcBef>
                <a:spcPct val="0"/>
              </a:spcBef>
              <a:buNone/>
            </a:pPr>
            <a:r>
              <a:rPr sz="1100">
                <a:solidFill>
                  <a:srgbClr val="3c3c3b"/>
                </a:solidFill>
                <a:latin typeface="Calibri"/>
              </a:rPr>
              <a:t>$             393.75 </a:t>
            </a:r>
          </a:p>
        </p:txBody>
      </p:sp>
      <p:sp>
        <p:nvSpPr>
          <p:cNvPr id="1196" name="Shape 1196"/>
          <p:cNvSpPr>
            <a:spLocks noGrp="1" noChangeArrowheads="1"/>
          </p:cNvSpPr>
          <p:nvPr/>
        </p:nvSpPr>
        <p:spPr>
          <a:xfrm>
            <a:off x="742950" y="4057650"/>
            <a:ext cx="1238250" cy="161925"/>
          </a:xfrm>
          <a:prstGeom prst="rect">
            <a:avLst/>
          </a:prstGeom>
          <a:solidFill>
            <a:srgbClr val="9bbb59"/>
          </a:solidFill>
          <a:ln w="9524">
            <a:solidFill>
              <a:srgbClr val="000000"/>
            </a:solidFill>
            <a:round/>
            <a:headEnd/>
            <a:tailEnd/>
          </a:ln>
        </p:spPr>
        <p:txBody>
          <a:bodyPr lIns="0" tIns="0" rIns="0" bIns="0"/>
          <a:lstStyle/>
          <a:p>
            <a:pPr lvl="0" marL="0" indent="0" algn="l">
              <a:lnSpc>
                <a:spcPct val="100000"/>
              </a:lnSpc>
              <a:spcAft>
                <a:spcPct val="0"/>
              </a:spcAft>
              <a:spcBef>
                <a:spcPct val="0"/>
              </a:spcBef>
              <a:buNone/>
            </a:pPr>
            <a:r>
              <a:rPr sz="1100" b="1">
                <a:solidFill>
                  <a:srgbClr val="ffffff"/>
                </a:solidFill>
                <a:latin typeface="Calibri"/>
              </a:rPr>
              <a:t>226</a:t>
            </a:r>
          </a:p>
        </p:txBody>
      </p:sp>
      <p:sp>
        <p:nvSpPr>
          <p:cNvPr id="1197" name="Shape 1197"/>
          <p:cNvSpPr>
            <a:spLocks noGrp="1" noChangeArrowheads="1"/>
          </p:cNvSpPr>
          <p:nvPr/>
        </p:nvSpPr>
        <p:spPr>
          <a:xfrm>
            <a:off x="1981200" y="4057650"/>
            <a:ext cx="1200150" cy="161925"/>
          </a:xfrm>
          <a:prstGeom prst="rect">
            <a:avLst/>
          </a:prstGeom>
          <a:solidFill>
            <a:srgbClr val="dee7d1"/>
          </a:solidFill>
          <a:ln w="9524">
            <a:solidFill>
              <a:srgbClr val="000000"/>
            </a:solidFill>
            <a:round/>
            <a:headEnd/>
            <a:tailEnd/>
          </a:ln>
        </p:spPr>
        <p:txBody>
          <a:bodyPr lIns="0" tIns="0" rIns="0" bIns="0"/>
          <a:lstStyle/>
          <a:p>
            <a:pPr lvl="0" marL="0" indent="0" algn="l">
              <a:lnSpc>
                <a:spcPct val="100000"/>
              </a:lnSpc>
              <a:spcAft>
                <a:spcPct val="0"/>
              </a:spcAft>
              <a:spcBef>
                <a:spcPct val="0"/>
              </a:spcBef>
              <a:buNone/>
            </a:pPr>
            <a:r>
              <a:rPr sz="1100">
                <a:solidFill>
                  <a:srgbClr val="3c3c3b"/>
                </a:solidFill>
                <a:latin typeface="Calibri"/>
              </a:rPr>
              <a:t>300</a:t>
            </a:r>
          </a:p>
        </p:txBody>
      </p:sp>
      <p:sp>
        <p:nvSpPr>
          <p:cNvPr id="1198" name="Shape 1198"/>
          <p:cNvSpPr>
            <a:spLocks noGrp="1" noChangeArrowheads="1"/>
          </p:cNvSpPr>
          <p:nvPr/>
        </p:nvSpPr>
        <p:spPr>
          <a:xfrm>
            <a:off x="3181350" y="4057650"/>
            <a:ext cx="1619250" cy="161925"/>
          </a:xfrm>
          <a:prstGeom prst="rect">
            <a:avLst/>
          </a:prstGeom>
          <a:solidFill>
            <a:srgbClr val="dee7d1"/>
          </a:solidFill>
          <a:ln w="9524">
            <a:solidFill>
              <a:srgbClr val="000000"/>
            </a:solidFill>
            <a:round/>
            <a:headEnd/>
            <a:tailEnd/>
          </a:ln>
        </p:spPr>
        <p:txBody>
          <a:bodyPr lIns="0" tIns="0" rIns="0" bIns="0"/>
          <a:lstStyle/>
          <a:p>
            <a:pPr lvl="0" marL="0" indent="0" algn="l">
              <a:lnSpc>
                <a:spcPct val="100000"/>
              </a:lnSpc>
              <a:spcAft>
                <a:spcPct val="0"/>
              </a:spcAft>
              <a:spcBef>
                <a:spcPct val="0"/>
              </a:spcBef>
              <a:buNone/>
            </a:pPr>
            <a:r>
              <a:rPr sz="1100">
                <a:solidFill>
                  <a:srgbClr val="3c3c3b"/>
                </a:solidFill>
                <a:latin typeface="Calibri"/>
              </a:rPr>
              <a:t>$             450.00 </a:t>
            </a:r>
          </a:p>
        </p:txBody>
      </p:sp>
      <p:sp>
        <p:nvSpPr>
          <p:cNvPr id="1199" name="Shape 1199"/>
          <p:cNvSpPr>
            <a:spLocks noGrp="1" noChangeArrowheads="1"/>
          </p:cNvSpPr>
          <p:nvPr/>
        </p:nvSpPr>
        <p:spPr>
          <a:xfrm>
            <a:off x="742950" y="4219575"/>
            <a:ext cx="1238250" cy="161925"/>
          </a:xfrm>
          <a:prstGeom prst="rect">
            <a:avLst/>
          </a:prstGeom>
          <a:solidFill>
            <a:srgbClr val="9bbb59"/>
          </a:solidFill>
          <a:ln w="9524">
            <a:solidFill>
              <a:srgbClr val="000000"/>
            </a:solidFill>
            <a:round/>
            <a:headEnd/>
            <a:tailEnd/>
          </a:ln>
        </p:spPr>
        <p:txBody>
          <a:bodyPr lIns="0" tIns="0" rIns="0" bIns="0"/>
          <a:lstStyle/>
          <a:p>
            <a:pPr lvl="0" marL="0" indent="0" algn="l">
              <a:lnSpc>
                <a:spcPct val="100000"/>
              </a:lnSpc>
              <a:spcAft>
                <a:spcPct val="0"/>
              </a:spcAft>
              <a:spcBef>
                <a:spcPct val="0"/>
              </a:spcBef>
              <a:buNone/>
            </a:pPr>
            <a:r>
              <a:rPr sz="1100" b="1">
                <a:solidFill>
                  <a:srgbClr val="ffffff"/>
                </a:solidFill>
                <a:latin typeface="Calibri"/>
              </a:rPr>
              <a:t>301</a:t>
            </a:r>
          </a:p>
        </p:txBody>
      </p:sp>
      <p:sp>
        <p:nvSpPr>
          <p:cNvPr id="1200" name="Shape 1200"/>
          <p:cNvSpPr>
            <a:spLocks noGrp="1" noChangeArrowheads="1"/>
          </p:cNvSpPr>
          <p:nvPr/>
        </p:nvSpPr>
        <p:spPr>
          <a:xfrm>
            <a:off x="1981200" y="4219575"/>
            <a:ext cx="1200150" cy="161925"/>
          </a:xfrm>
          <a:prstGeom prst="rect">
            <a:avLst/>
          </a:prstGeom>
          <a:solidFill>
            <a:srgbClr val="eff3ea"/>
          </a:solidFill>
          <a:ln w="9524">
            <a:solidFill>
              <a:srgbClr val="000000"/>
            </a:solidFill>
            <a:round/>
            <a:headEnd/>
            <a:tailEnd/>
          </a:ln>
        </p:spPr>
        <p:txBody>
          <a:bodyPr lIns="0" tIns="0" rIns="0" bIns="0"/>
          <a:lstStyle/>
          <a:p>
            <a:pPr lvl="0" marL="0" indent="0" algn="l">
              <a:lnSpc>
                <a:spcPct val="100000"/>
              </a:lnSpc>
              <a:spcAft>
                <a:spcPct val="0"/>
              </a:spcAft>
              <a:spcBef>
                <a:spcPct val="0"/>
              </a:spcBef>
              <a:buNone/>
            </a:pPr>
            <a:r>
              <a:rPr sz="1100">
                <a:solidFill>
                  <a:srgbClr val="3c3c3b"/>
                </a:solidFill>
                <a:latin typeface="Calibri"/>
              </a:rPr>
              <a:t>400</a:t>
            </a:r>
          </a:p>
        </p:txBody>
      </p:sp>
      <p:sp>
        <p:nvSpPr>
          <p:cNvPr id="1201" name="Shape 1201"/>
          <p:cNvSpPr>
            <a:spLocks noGrp="1" noChangeArrowheads="1"/>
          </p:cNvSpPr>
          <p:nvPr/>
        </p:nvSpPr>
        <p:spPr>
          <a:xfrm>
            <a:off x="3181350" y="4219575"/>
            <a:ext cx="1619250" cy="161925"/>
          </a:xfrm>
          <a:prstGeom prst="rect">
            <a:avLst/>
          </a:prstGeom>
          <a:solidFill>
            <a:srgbClr val="eff3ea"/>
          </a:solidFill>
          <a:ln w="9524">
            <a:solidFill>
              <a:srgbClr val="000000"/>
            </a:solidFill>
            <a:round/>
            <a:headEnd/>
            <a:tailEnd/>
          </a:ln>
        </p:spPr>
        <p:txBody>
          <a:bodyPr lIns="0" tIns="0" rIns="0" bIns="0"/>
          <a:lstStyle/>
          <a:p>
            <a:pPr lvl="0" marL="0" indent="0" algn="l">
              <a:lnSpc>
                <a:spcPct val="100000"/>
              </a:lnSpc>
              <a:spcAft>
                <a:spcPct val="0"/>
              </a:spcAft>
              <a:spcBef>
                <a:spcPct val="0"/>
              </a:spcBef>
              <a:buNone/>
            </a:pPr>
            <a:r>
              <a:rPr sz="1100">
                <a:solidFill>
                  <a:srgbClr val="3c3c3b"/>
                </a:solidFill>
                <a:latin typeface="Calibri"/>
              </a:rPr>
              <a:t>$             500.00 </a:t>
            </a:r>
          </a:p>
        </p:txBody>
      </p:sp>
      <p:sp>
        <p:nvSpPr>
          <p:cNvPr id="1202" name="Shape 1202"/>
          <p:cNvSpPr>
            <a:spLocks noGrp="1" noChangeArrowheads="1"/>
          </p:cNvSpPr>
          <p:nvPr/>
        </p:nvSpPr>
        <p:spPr>
          <a:xfrm>
            <a:off x="1981200" y="3143250"/>
            <a:ext cx="9525" cy="1238250"/>
          </a:xfrm>
          <a:prstGeom prst="lin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dirty="0"/>
          </a:p>
        </p:txBody>
      </p:sp>
      <p:sp>
        <p:nvSpPr>
          <p:cNvPr id="1203" name="Shape 1203"/>
          <p:cNvSpPr>
            <a:spLocks noGrp="1" noChangeArrowheads="1"/>
          </p:cNvSpPr>
          <p:nvPr/>
        </p:nvSpPr>
        <p:spPr>
          <a:xfrm>
            <a:off x="3181350" y="3143250"/>
            <a:ext cx="9525" cy="1238250"/>
          </a:xfrm>
          <a:prstGeom prst="lin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dirty="0"/>
          </a:p>
        </p:txBody>
      </p:sp>
      <p:sp>
        <p:nvSpPr>
          <p:cNvPr id="1204" name="Shape 1204"/>
          <p:cNvSpPr>
            <a:spLocks noGrp="1" noChangeArrowheads="1"/>
          </p:cNvSpPr>
          <p:nvPr/>
        </p:nvSpPr>
        <p:spPr>
          <a:xfrm>
            <a:off x="742950" y="3390900"/>
            <a:ext cx="4057650" cy="9525"/>
          </a:xfrm>
          <a:prstGeom prst="line">
            <a:avLst/>
          </a:prstGeom>
          <a:solidFill>
            <a:srgbClr val="ffffff"/>
          </a:solidFill>
          <a:ln w="381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dirty="0"/>
          </a:p>
        </p:txBody>
      </p:sp>
      <p:sp>
        <p:nvSpPr>
          <p:cNvPr id="1205" name="Shape 1205"/>
          <p:cNvSpPr>
            <a:spLocks noGrp="1" noChangeArrowheads="1"/>
          </p:cNvSpPr>
          <p:nvPr/>
        </p:nvSpPr>
        <p:spPr>
          <a:xfrm>
            <a:off x="742950" y="3552825"/>
            <a:ext cx="4057650" cy="9525"/>
          </a:xfrm>
          <a:prstGeom prst="lin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dirty="0"/>
          </a:p>
        </p:txBody>
      </p:sp>
      <p:sp>
        <p:nvSpPr>
          <p:cNvPr id="1206" name="Shape 1206"/>
          <p:cNvSpPr>
            <a:spLocks noGrp="1" noChangeArrowheads="1"/>
          </p:cNvSpPr>
          <p:nvPr/>
        </p:nvSpPr>
        <p:spPr>
          <a:xfrm>
            <a:off x="742950" y="3724275"/>
            <a:ext cx="4057650" cy="9525"/>
          </a:xfrm>
          <a:prstGeom prst="lin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dirty="0"/>
          </a:p>
        </p:txBody>
      </p:sp>
      <p:sp>
        <p:nvSpPr>
          <p:cNvPr id="1207" name="Shape 1207"/>
          <p:cNvSpPr>
            <a:spLocks noGrp="1" noChangeArrowheads="1"/>
          </p:cNvSpPr>
          <p:nvPr/>
        </p:nvSpPr>
        <p:spPr>
          <a:xfrm>
            <a:off x="742950" y="3886200"/>
            <a:ext cx="4057650" cy="9525"/>
          </a:xfrm>
          <a:prstGeom prst="lin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dirty="0"/>
          </a:p>
        </p:txBody>
      </p:sp>
      <p:sp>
        <p:nvSpPr>
          <p:cNvPr id="1208" name="Shape 1208"/>
          <p:cNvSpPr>
            <a:spLocks noGrp="1" noChangeArrowheads="1"/>
          </p:cNvSpPr>
          <p:nvPr/>
        </p:nvSpPr>
        <p:spPr>
          <a:xfrm>
            <a:off x="742950" y="4057650"/>
            <a:ext cx="4057650" cy="9525"/>
          </a:xfrm>
          <a:prstGeom prst="lin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dirty="0"/>
          </a:p>
        </p:txBody>
      </p:sp>
      <p:sp>
        <p:nvSpPr>
          <p:cNvPr id="1209" name="Shape 1209"/>
          <p:cNvSpPr>
            <a:spLocks noGrp="1" noChangeArrowheads="1"/>
          </p:cNvSpPr>
          <p:nvPr/>
        </p:nvSpPr>
        <p:spPr>
          <a:xfrm>
            <a:off x="742950" y="4219575"/>
            <a:ext cx="4057650" cy="9525"/>
          </a:xfrm>
          <a:prstGeom prst="lin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dirty="0"/>
          </a:p>
        </p:txBody>
      </p:sp>
      <p:sp>
        <p:nvSpPr>
          <p:cNvPr id="1210" name="Shape 1210"/>
          <p:cNvSpPr>
            <a:spLocks noGrp="1" noChangeArrowheads="1"/>
          </p:cNvSpPr>
          <p:nvPr/>
        </p:nvSpPr>
        <p:spPr>
          <a:xfrm>
            <a:off x="742950" y="3143250"/>
            <a:ext cx="9525" cy="1238250"/>
          </a:xfrm>
          <a:prstGeom prst="lin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dirty="0"/>
          </a:p>
        </p:txBody>
      </p:sp>
      <p:sp>
        <p:nvSpPr>
          <p:cNvPr id="1211" name="Shape 1211"/>
          <p:cNvSpPr>
            <a:spLocks noGrp="1" noChangeArrowheads="1"/>
          </p:cNvSpPr>
          <p:nvPr/>
        </p:nvSpPr>
        <p:spPr>
          <a:xfrm>
            <a:off x="4800600" y="3143250"/>
            <a:ext cx="9525" cy="1238250"/>
          </a:xfrm>
          <a:prstGeom prst="lin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dirty="0"/>
          </a:p>
        </p:txBody>
      </p:sp>
      <p:sp>
        <p:nvSpPr>
          <p:cNvPr id="1212" name="Shape 1212"/>
          <p:cNvSpPr>
            <a:spLocks noGrp="1" noChangeArrowheads="1"/>
          </p:cNvSpPr>
          <p:nvPr/>
        </p:nvSpPr>
        <p:spPr>
          <a:xfrm>
            <a:off x="742950" y="3143250"/>
            <a:ext cx="4057650" cy="9525"/>
          </a:xfrm>
          <a:prstGeom prst="lin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dirty="0"/>
          </a:p>
        </p:txBody>
      </p:sp>
      <p:sp>
        <p:nvSpPr>
          <p:cNvPr id="1213" name="Shape 1213"/>
          <p:cNvSpPr>
            <a:spLocks noGrp="1" noChangeArrowheads="1"/>
          </p:cNvSpPr>
          <p:nvPr/>
        </p:nvSpPr>
        <p:spPr>
          <a:xfrm>
            <a:off x="742950" y="4391025"/>
            <a:ext cx="4057650" cy="9525"/>
          </a:xfrm>
          <a:prstGeom prst="lin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dirty="0"/>
          </a:p>
        </p:txBody>
      </p:sp>
      <p:sp>
        <p:nvSpPr>
          <p:cNvPr id="1214" name="Shape 1214"/>
          <p:cNvSpPr>
            <a:spLocks noGrp="1" noChangeArrowheads="1"/>
          </p:cNvSpPr>
          <p:nvPr/>
        </p:nvSpPr>
        <p:spPr>
          <a:xfrm>
            <a:off x="752475" y="4895850"/>
            <a:ext cx="4048125" cy="1171575"/>
          </a:xfrm>
        </p:spPr>
        <p:txBody>
          <a:bodyPr/>
          <a:lstStyle/>
          <a:p>
            <a:endParaRPr dirty="0"/>
          </a:p>
        </p:txBody>
      </p:sp>
      <p:sp>
        <p:nvSpPr>
          <p:cNvPr id="1215" name="Shape 1215"/>
          <p:cNvSpPr>
            <a:spLocks noGrp="1" noChangeArrowheads="1"/>
          </p:cNvSpPr>
          <p:nvPr/>
        </p:nvSpPr>
        <p:spPr>
          <a:xfrm>
            <a:off x="752475" y="4895850"/>
            <a:ext cx="1171575" cy="333375"/>
          </a:xfrm>
          <a:prstGeom prst="rect">
            <a:avLst/>
          </a:prstGeom>
          <a:solidFill>
            <a:srgbClr val="9bbb59"/>
          </a:solidFill>
          <a:ln w="9524">
            <a:solidFill>
              <a:srgbClr val="000000"/>
            </a:solidFill>
            <a:round/>
            <a:headEnd/>
            <a:tailEnd/>
          </a:ln>
        </p:spPr>
        <p:txBody>
          <a:bodyPr lIns="0" tIns="0" rIns="0" bIns="0"/>
          <a:lstStyle/>
          <a:p>
            <a:pPr lvl="0" marL="0" indent="0" algn="l">
              <a:lnSpc>
                <a:spcPct val="100000"/>
              </a:lnSpc>
              <a:spcAft>
                <a:spcPct val="0"/>
              </a:spcAft>
              <a:spcBef>
                <a:spcPct val="0"/>
              </a:spcBef>
              <a:buNone/>
            </a:pPr>
            <a:r>
              <a:rPr sz="1100" b="1">
                <a:solidFill>
                  <a:srgbClr val="ffffff"/>
                </a:solidFill>
                <a:latin typeface="Calibri"/>
              </a:rPr>
              <a:t>Active Company Min</a:t>
            </a:r>
          </a:p>
        </p:txBody>
      </p:sp>
      <p:sp>
        <p:nvSpPr>
          <p:cNvPr id="1216" name="Shape 1216"/>
          <p:cNvSpPr>
            <a:spLocks noGrp="1" noChangeArrowheads="1"/>
          </p:cNvSpPr>
          <p:nvPr/>
        </p:nvSpPr>
        <p:spPr>
          <a:xfrm>
            <a:off x="1924050" y="4895850"/>
            <a:ext cx="1438275" cy="333375"/>
          </a:xfrm>
          <a:prstGeom prst="rect">
            <a:avLst/>
          </a:prstGeom>
          <a:solidFill>
            <a:srgbClr val="9bbb59"/>
          </a:solidFill>
          <a:ln w="9524">
            <a:solidFill>
              <a:srgbClr val="000000"/>
            </a:solidFill>
            <a:round/>
            <a:headEnd/>
            <a:tailEnd/>
          </a:ln>
        </p:spPr>
        <p:txBody>
          <a:bodyPr lIns="0" tIns="0" rIns="0" bIns="0"/>
          <a:lstStyle/>
          <a:p>
            <a:pPr lvl="0" marL="0" indent="0" algn="l">
              <a:lnSpc>
                <a:spcPct val="100000"/>
              </a:lnSpc>
              <a:spcAft>
                <a:spcPct val="0"/>
              </a:spcAft>
              <a:spcBef>
                <a:spcPct val="0"/>
              </a:spcBef>
              <a:buNone/>
            </a:pPr>
            <a:r>
              <a:rPr sz="1100" b="1">
                <a:solidFill>
                  <a:srgbClr val="ffffff"/>
                </a:solidFill>
                <a:latin typeface="Calibri"/>
              </a:rPr>
              <a:t>Active Company Max</a:t>
            </a:r>
          </a:p>
        </p:txBody>
      </p:sp>
      <p:sp>
        <p:nvSpPr>
          <p:cNvPr id="1217" name="Shape 1217"/>
          <p:cNvSpPr>
            <a:spLocks noGrp="1" noChangeArrowheads="1"/>
          </p:cNvSpPr>
          <p:nvPr/>
        </p:nvSpPr>
        <p:spPr>
          <a:xfrm>
            <a:off x="3362325" y="4895850"/>
            <a:ext cx="1438274" cy="333375"/>
          </a:xfrm>
          <a:prstGeom prst="rect">
            <a:avLst/>
          </a:prstGeom>
          <a:solidFill>
            <a:srgbClr val="9bbb59"/>
          </a:solidFill>
          <a:ln w="9524">
            <a:solidFill>
              <a:srgbClr val="000000"/>
            </a:solidFill>
            <a:round/>
            <a:headEnd/>
            <a:tailEnd/>
          </a:ln>
        </p:spPr>
        <p:txBody>
          <a:bodyPr lIns="0" tIns="0" rIns="0" bIns="0"/>
          <a:lstStyle/>
          <a:p>
            <a:pPr lvl="0" marL="0" indent="0" algn="l">
              <a:lnSpc>
                <a:spcPct val="100000"/>
              </a:lnSpc>
              <a:spcAft>
                <a:spcPct val="0"/>
              </a:spcAft>
              <a:spcBef>
                <a:spcPct val="0"/>
              </a:spcBef>
              <a:buNone/>
            </a:pPr>
            <a:r>
              <a:rPr sz="1100" b="1">
                <a:solidFill>
                  <a:srgbClr val="ffffff"/>
                </a:solidFill>
                <a:latin typeface="Calibri"/>
              </a:rPr>
              <a:t>Monthly Rate</a:t>
            </a:r>
          </a:p>
        </p:txBody>
      </p:sp>
      <p:sp>
        <p:nvSpPr>
          <p:cNvPr id="1218" name="Shape 1218"/>
          <p:cNvSpPr>
            <a:spLocks noGrp="1" noChangeArrowheads="1"/>
          </p:cNvSpPr>
          <p:nvPr/>
        </p:nvSpPr>
        <p:spPr>
          <a:xfrm>
            <a:off x="752475" y="5229225"/>
            <a:ext cx="1171575" cy="161925"/>
          </a:xfrm>
          <a:prstGeom prst="rect">
            <a:avLst/>
          </a:prstGeom>
          <a:solidFill>
            <a:srgbClr val="9bbb59"/>
          </a:solidFill>
          <a:ln w="9524">
            <a:solidFill>
              <a:srgbClr val="000000"/>
            </a:solidFill>
            <a:round/>
            <a:headEnd/>
            <a:tailEnd/>
          </a:ln>
        </p:spPr>
        <p:txBody>
          <a:bodyPr lIns="0" tIns="0" rIns="0" bIns="0"/>
          <a:lstStyle/>
          <a:p>
            <a:pPr lvl="0" marL="0" indent="0" algn="l">
              <a:lnSpc>
                <a:spcPct val="100000"/>
              </a:lnSpc>
              <a:spcAft>
                <a:spcPct val="0"/>
              </a:spcAft>
              <a:spcBef>
                <a:spcPct val="0"/>
              </a:spcBef>
              <a:buNone/>
            </a:pPr>
            <a:r>
              <a:rPr sz="1100" b="1">
                <a:solidFill>
                  <a:srgbClr val="ffffff"/>
                </a:solidFill>
                <a:latin typeface="Calibri"/>
              </a:rPr>
              <a:t>50</a:t>
            </a:r>
          </a:p>
        </p:txBody>
      </p:sp>
      <p:sp>
        <p:nvSpPr>
          <p:cNvPr id="1219" name="Shape 1219"/>
          <p:cNvSpPr>
            <a:spLocks noGrp="1" noChangeArrowheads="1"/>
          </p:cNvSpPr>
          <p:nvPr/>
        </p:nvSpPr>
        <p:spPr>
          <a:xfrm>
            <a:off x="1924050" y="5229225"/>
            <a:ext cx="1438275" cy="161925"/>
          </a:xfrm>
          <a:prstGeom prst="rect">
            <a:avLst/>
          </a:prstGeom>
          <a:solidFill>
            <a:srgbClr val="dee7d1"/>
          </a:solidFill>
          <a:ln w="9524">
            <a:solidFill>
              <a:srgbClr val="000000"/>
            </a:solidFill>
            <a:round/>
            <a:headEnd/>
            <a:tailEnd/>
          </a:ln>
        </p:spPr>
        <p:txBody>
          <a:bodyPr lIns="0" tIns="0" rIns="0" bIns="0"/>
          <a:lstStyle/>
          <a:p>
            <a:pPr lvl="0" marL="0" indent="0" algn="l">
              <a:lnSpc>
                <a:spcPct val="100000"/>
              </a:lnSpc>
              <a:spcAft>
                <a:spcPct val="0"/>
              </a:spcAft>
              <a:spcBef>
                <a:spcPct val="0"/>
              </a:spcBef>
              <a:buNone/>
            </a:pPr>
            <a:r>
              <a:rPr sz="1100">
                <a:solidFill>
                  <a:srgbClr val="3c3c3b"/>
                </a:solidFill>
                <a:latin typeface="Calibri"/>
              </a:rPr>
              <a:t>70</a:t>
            </a:r>
          </a:p>
        </p:txBody>
      </p:sp>
      <p:sp>
        <p:nvSpPr>
          <p:cNvPr id="1220" name="Shape 1220"/>
          <p:cNvSpPr>
            <a:spLocks noGrp="1" noChangeArrowheads="1"/>
          </p:cNvSpPr>
          <p:nvPr/>
        </p:nvSpPr>
        <p:spPr>
          <a:xfrm>
            <a:off x="3362325" y="5229225"/>
            <a:ext cx="1438274" cy="161925"/>
          </a:xfrm>
          <a:prstGeom prst="rect">
            <a:avLst/>
          </a:prstGeom>
          <a:solidFill>
            <a:srgbClr val="dee7d1"/>
          </a:solidFill>
          <a:ln w="9524">
            <a:solidFill>
              <a:srgbClr val="000000"/>
            </a:solidFill>
            <a:round/>
            <a:headEnd/>
            <a:tailEnd/>
          </a:ln>
        </p:spPr>
        <p:txBody>
          <a:bodyPr lIns="0" tIns="0" rIns="0" bIns="0"/>
          <a:lstStyle/>
          <a:p>
            <a:pPr lvl="0" marL="0" indent="0" algn="l">
              <a:lnSpc>
                <a:spcPct val="100000"/>
              </a:lnSpc>
              <a:spcAft>
                <a:spcPct val="0"/>
              </a:spcAft>
              <a:spcBef>
                <a:spcPct val="0"/>
              </a:spcBef>
              <a:buNone/>
            </a:pPr>
            <a:r>
              <a:rPr sz="1100">
                <a:solidFill>
                  <a:srgbClr val="3c3c3b"/>
                </a:solidFill>
                <a:latin typeface="Calibri"/>
              </a:rPr>
              <a:t>$          523.86 </a:t>
            </a:r>
          </a:p>
        </p:txBody>
      </p:sp>
      <p:sp>
        <p:nvSpPr>
          <p:cNvPr id="1221" name="Shape 1221"/>
          <p:cNvSpPr>
            <a:spLocks noGrp="1" noChangeArrowheads="1"/>
          </p:cNvSpPr>
          <p:nvPr/>
        </p:nvSpPr>
        <p:spPr>
          <a:xfrm>
            <a:off x="752475" y="5400675"/>
            <a:ext cx="1171575" cy="161925"/>
          </a:xfrm>
          <a:prstGeom prst="rect">
            <a:avLst/>
          </a:prstGeom>
          <a:solidFill>
            <a:srgbClr val="9bbb59"/>
          </a:solidFill>
          <a:ln w="9524">
            <a:solidFill>
              <a:srgbClr val="000000"/>
            </a:solidFill>
            <a:round/>
            <a:headEnd/>
            <a:tailEnd/>
          </a:ln>
        </p:spPr>
        <p:txBody>
          <a:bodyPr lIns="0" tIns="0" rIns="0" bIns="0"/>
          <a:lstStyle/>
          <a:p>
            <a:pPr lvl="0" marL="0" indent="0" algn="l">
              <a:lnSpc>
                <a:spcPct val="100000"/>
              </a:lnSpc>
              <a:spcAft>
                <a:spcPct val="0"/>
              </a:spcAft>
              <a:spcBef>
                <a:spcPct val="0"/>
              </a:spcBef>
              <a:buNone/>
            </a:pPr>
            <a:r>
              <a:rPr sz="1100" b="1">
                <a:solidFill>
                  <a:srgbClr val="ffffff"/>
                </a:solidFill>
                <a:latin typeface="Calibri"/>
              </a:rPr>
              <a:t>71</a:t>
            </a:r>
          </a:p>
        </p:txBody>
      </p:sp>
      <p:sp>
        <p:nvSpPr>
          <p:cNvPr id="1222" name="Shape 1222"/>
          <p:cNvSpPr>
            <a:spLocks noGrp="1" noChangeArrowheads="1"/>
          </p:cNvSpPr>
          <p:nvPr/>
        </p:nvSpPr>
        <p:spPr>
          <a:xfrm>
            <a:off x="1924050" y="5400675"/>
            <a:ext cx="1438275" cy="161925"/>
          </a:xfrm>
          <a:prstGeom prst="rect">
            <a:avLst/>
          </a:prstGeom>
          <a:solidFill>
            <a:srgbClr val="eff3ea"/>
          </a:solidFill>
          <a:ln w="9524">
            <a:solidFill>
              <a:srgbClr val="000000"/>
            </a:solidFill>
            <a:round/>
            <a:headEnd/>
            <a:tailEnd/>
          </a:ln>
        </p:spPr>
        <p:txBody>
          <a:bodyPr lIns="0" tIns="0" rIns="0" bIns="0"/>
          <a:lstStyle/>
          <a:p>
            <a:pPr lvl="0" marL="0" indent="0" algn="l">
              <a:lnSpc>
                <a:spcPct val="100000"/>
              </a:lnSpc>
              <a:spcAft>
                <a:spcPct val="0"/>
              </a:spcAft>
              <a:spcBef>
                <a:spcPct val="0"/>
              </a:spcBef>
              <a:buNone/>
            </a:pPr>
            <a:r>
              <a:rPr sz="1100">
                <a:solidFill>
                  <a:srgbClr val="3c3c3b"/>
                </a:solidFill>
                <a:latin typeface="Calibri"/>
              </a:rPr>
              <a:t>99</a:t>
            </a:r>
          </a:p>
        </p:txBody>
      </p:sp>
      <p:sp>
        <p:nvSpPr>
          <p:cNvPr id="1223" name="Shape 1223"/>
          <p:cNvSpPr>
            <a:spLocks noGrp="1" noChangeArrowheads="1"/>
          </p:cNvSpPr>
          <p:nvPr/>
        </p:nvSpPr>
        <p:spPr>
          <a:xfrm>
            <a:off x="3362325" y="5400675"/>
            <a:ext cx="1438274" cy="161925"/>
          </a:xfrm>
          <a:prstGeom prst="rect">
            <a:avLst/>
          </a:prstGeom>
          <a:solidFill>
            <a:srgbClr val="eff3ea"/>
          </a:solidFill>
          <a:ln w="9524">
            <a:solidFill>
              <a:srgbClr val="000000"/>
            </a:solidFill>
            <a:round/>
            <a:headEnd/>
            <a:tailEnd/>
          </a:ln>
        </p:spPr>
        <p:txBody>
          <a:bodyPr lIns="0" tIns="0" rIns="0" bIns="0"/>
          <a:lstStyle/>
          <a:p>
            <a:pPr lvl="0" marL="0" indent="0" algn="l">
              <a:lnSpc>
                <a:spcPct val="100000"/>
              </a:lnSpc>
              <a:spcAft>
                <a:spcPct val="0"/>
              </a:spcAft>
              <a:spcBef>
                <a:spcPct val="0"/>
              </a:spcBef>
              <a:buNone/>
            </a:pPr>
            <a:r>
              <a:rPr sz="1100">
                <a:solidFill>
                  <a:srgbClr val="3c3c3b"/>
                </a:solidFill>
                <a:latin typeface="Calibri"/>
              </a:rPr>
              <a:t>$          530.20 </a:t>
            </a:r>
          </a:p>
        </p:txBody>
      </p:sp>
      <p:sp>
        <p:nvSpPr>
          <p:cNvPr id="1224" name="Shape 1224"/>
          <p:cNvSpPr>
            <a:spLocks noGrp="1" noChangeArrowheads="1"/>
          </p:cNvSpPr>
          <p:nvPr/>
        </p:nvSpPr>
        <p:spPr>
          <a:xfrm>
            <a:off x="752475" y="5572125"/>
            <a:ext cx="1171575" cy="161925"/>
          </a:xfrm>
          <a:prstGeom prst="rect">
            <a:avLst/>
          </a:prstGeom>
          <a:solidFill>
            <a:srgbClr val="9bbb59"/>
          </a:solidFill>
          <a:ln w="9524">
            <a:solidFill>
              <a:srgbClr val="000000"/>
            </a:solidFill>
            <a:round/>
            <a:headEnd/>
            <a:tailEnd/>
          </a:ln>
        </p:spPr>
        <p:txBody>
          <a:bodyPr lIns="0" tIns="0" rIns="0" bIns="0"/>
          <a:lstStyle/>
          <a:p>
            <a:pPr lvl="0" marL="0" indent="0" algn="l">
              <a:lnSpc>
                <a:spcPct val="100000"/>
              </a:lnSpc>
              <a:spcAft>
                <a:spcPct val="0"/>
              </a:spcAft>
              <a:spcBef>
                <a:spcPct val="0"/>
              </a:spcBef>
              <a:buNone/>
            </a:pPr>
            <a:r>
              <a:rPr sz="1100" b="1">
                <a:solidFill>
                  <a:srgbClr val="ffffff"/>
                </a:solidFill>
                <a:latin typeface="Calibri"/>
              </a:rPr>
              <a:t>100</a:t>
            </a:r>
          </a:p>
        </p:txBody>
      </p:sp>
      <p:sp>
        <p:nvSpPr>
          <p:cNvPr id="1225" name="Shape 1225"/>
          <p:cNvSpPr>
            <a:spLocks noGrp="1" noChangeArrowheads="1"/>
          </p:cNvSpPr>
          <p:nvPr/>
        </p:nvSpPr>
        <p:spPr>
          <a:xfrm>
            <a:off x="1924050" y="5572125"/>
            <a:ext cx="1438275" cy="161925"/>
          </a:xfrm>
          <a:prstGeom prst="rect">
            <a:avLst/>
          </a:prstGeom>
          <a:solidFill>
            <a:srgbClr val="dee7d1"/>
          </a:solidFill>
          <a:ln w="9524">
            <a:solidFill>
              <a:srgbClr val="000000"/>
            </a:solidFill>
            <a:round/>
            <a:headEnd/>
            <a:tailEnd/>
          </a:ln>
        </p:spPr>
        <p:txBody>
          <a:bodyPr lIns="0" tIns="0" rIns="0" bIns="0"/>
          <a:lstStyle/>
          <a:p>
            <a:pPr lvl="0" marL="0" indent="0" algn="l">
              <a:lnSpc>
                <a:spcPct val="100000"/>
              </a:lnSpc>
              <a:spcAft>
                <a:spcPct val="0"/>
              </a:spcAft>
              <a:spcBef>
                <a:spcPct val="0"/>
              </a:spcBef>
              <a:buNone/>
            </a:pPr>
            <a:r>
              <a:rPr sz="1100">
                <a:solidFill>
                  <a:srgbClr val="3c3c3b"/>
                </a:solidFill>
                <a:latin typeface="Calibri"/>
              </a:rPr>
              <a:t>137</a:t>
            </a:r>
          </a:p>
        </p:txBody>
      </p:sp>
      <p:sp>
        <p:nvSpPr>
          <p:cNvPr id="1226" name="Shape 1226"/>
          <p:cNvSpPr>
            <a:spLocks noGrp="1" noChangeArrowheads="1"/>
          </p:cNvSpPr>
          <p:nvPr/>
        </p:nvSpPr>
        <p:spPr>
          <a:xfrm>
            <a:off x="3362325" y="5572125"/>
            <a:ext cx="1438274" cy="161925"/>
          </a:xfrm>
          <a:prstGeom prst="rect">
            <a:avLst/>
          </a:prstGeom>
          <a:solidFill>
            <a:srgbClr val="dee7d1"/>
          </a:solidFill>
          <a:ln w="9524">
            <a:solidFill>
              <a:srgbClr val="000000"/>
            </a:solidFill>
            <a:round/>
            <a:headEnd/>
            <a:tailEnd/>
          </a:ln>
        </p:spPr>
        <p:txBody>
          <a:bodyPr lIns="0" tIns="0" rIns="0" bIns="0"/>
          <a:lstStyle/>
          <a:p>
            <a:pPr lvl="0" marL="0" indent="0" algn="l">
              <a:lnSpc>
                <a:spcPct val="100000"/>
              </a:lnSpc>
              <a:spcAft>
                <a:spcPct val="0"/>
              </a:spcAft>
              <a:spcBef>
                <a:spcPct val="0"/>
              </a:spcBef>
              <a:buNone/>
            </a:pPr>
            <a:r>
              <a:rPr sz="1100">
                <a:solidFill>
                  <a:srgbClr val="3c3c3b"/>
                </a:solidFill>
                <a:latin typeface="Calibri"/>
              </a:rPr>
              <a:t>$          530.57 </a:t>
            </a:r>
          </a:p>
        </p:txBody>
      </p:sp>
      <p:sp>
        <p:nvSpPr>
          <p:cNvPr id="1227" name="Shape 1227"/>
          <p:cNvSpPr>
            <a:spLocks noGrp="1" noChangeArrowheads="1"/>
          </p:cNvSpPr>
          <p:nvPr/>
        </p:nvSpPr>
        <p:spPr>
          <a:xfrm>
            <a:off x="752475" y="5734050"/>
            <a:ext cx="1171575" cy="161925"/>
          </a:xfrm>
          <a:prstGeom prst="rect">
            <a:avLst/>
          </a:prstGeom>
          <a:solidFill>
            <a:srgbClr val="9bbb59"/>
          </a:solidFill>
          <a:ln w="9524">
            <a:solidFill>
              <a:srgbClr val="000000"/>
            </a:solidFill>
            <a:round/>
            <a:headEnd/>
            <a:tailEnd/>
          </a:ln>
        </p:spPr>
        <p:txBody>
          <a:bodyPr lIns="0" tIns="0" rIns="0" bIns="0"/>
          <a:lstStyle/>
          <a:p>
            <a:pPr lvl="0" marL="0" indent="0" algn="l">
              <a:lnSpc>
                <a:spcPct val="100000"/>
              </a:lnSpc>
              <a:spcAft>
                <a:spcPct val="0"/>
              </a:spcAft>
              <a:spcBef>
                <a:spcPct val="0"/>
              </a:spcBef>
              <a:buNone/>
            </a:pPr>
            <a:r>
              <a:rPr sz="1100" b="1">
                <a:solidFill>
                  <a:srgbClr val="ffffff"/>
                </a:solidFill>
                <a:latin typeface="Calibri"/>
              </a:rPr>
              <a:t>138</a:t>
            </a:r>
          </a:p>
        </p:txBody>
      </p:sp>
      <p:sp>
        <p:nvSpPr>
          <p:cNvPr id="1228" name="Shape 1228"/>
          <p:cNvSpPr>
            <a:spLocks noGrp="1" noChangeArrowheads="1"/>
          </p:cNvSpPr>
          <p:nvPr/>
        </p:nvSpPr>
        <p:spPr>
          <a:xfrm>
            <a:off x="1924050" y="5734050"/>
            <a:ext cx="1438275" cy="161925"/>
          </a:xfrm>
          <a:prstGeom prst="rect">
            <a:avLst/>
          </a:prstGeom>
          <a:solidFill>
            <a:srgbClr val="eff3ea"/>
          </a:solidFill>
          <a:ln w="9524">
            <a:solidFill>
              <a:srgbClr val="000000"/>
            </a:solidFill>
            <a:round/>
            <a:headEnd/>
            <a:tailEnd/>
          </a:ln>
        </p:spPr>
        <p:txBody>
          <a:bodyPr lIns="0" tIns="0" rIns="0" bIns="0"/>
          <a:lstStyle/>
          <a:p>
            <a:pPr lvl="0" marL="0" indent="0" algn="l">
              <a:lnSpc>
                <a:spcPct val="100000"/>
              </a:lnSpc>
              <a:spcAft>
                <a:spcPct val="0"/>
              </a:spcAft>
              <a:spcBef>
                <a:spcPct val="0"/>
              </a:spcBef>
              <a:buNone/>
            </a:pPr>
            <a:r>
              <a:rPr sz="1100">
                <a:solidFill>
                  <a:srgbClr val="3c3c3b"/>
                </a:solidFill>
                <a:latin typeface="Calibri"/>
              </a:rPr>
              <a:t>190</a:t>
            </a:r>
          </a:p>
        </p:txBody>
      </p:sp>
      <p:sp>
        <p:nvSpPr>
          <p:cNvPr id="1229" name="Shape 1229"/>
          <p:cNvSpPr>
            <a:spLocks noGrp="1" noChangeArrowheads="1"/>
          </p:cNvSpPr>
          <p:nvPr/>
        </p:nvSpPr>
        <p:spPr>
          <a:xfrm>
            <a:off x="3362325" y="5734050"/>
            <a:ext cx="1438274" cy="161925"/>
          </a:xfrm>
          <a:prstGeom prst="rect">
            <a:avLst/>
          </a:prstGeom>
          <a:solidFill>
            <a:srgbClr val="eff3ea"/>
          </a:solidFill>
          <a:ln w="9524">
            <a:solidFill>
              <a:srgbClr val="000000"/>
            </a:solidFill>
            <a:round/>
            <a:headEnd/>
            <a:tailEnd/>
          </a:ln>
        </p:spPr>
        <p:txBody>
          <a:bodyPr lIns="0" tIns="0" rIns="0" bIns="0"/>
          <a:lstStyle/>
          <a:p>
            <a:pPr lvl="0" marL="0" indent="0" algn="l">
              <a:lnSpc>
                <a:spcPct val="100000"/>
              </a:lnSpc>
              <a:spcAft>
                <a:spcPct val="0"/>
              </a:spcAft>
              <a:spcBef>
                <a:spcPct val="0"/>
              </a:spcBef>
              <a:buNone/>
            </a:pPr>
            <a:r>
              <a:rPr sz="1100">
                <a:solidFill>
                  <a:srgbClr val="3c3c3b"/>
                </a:solidFill>
                <a:latin typeface="Calibri"/>
              </a:rPr>
              <a:t>$          528.13 </a:t>
            </a:r>
          </a:p>
        </p:txBody>
      </p:sp>
      <p:sp>
        <p:nvSpPr>
          <p:cNvPr id="1230" name="Shape 1230"/>
          <p:cNvSpPr>
            <a:spLocks noGrp="1" noChangeArrowheads="1"/>
          </p:cNvSpPr>
          <p:nvPr/>
        </p:nvSpPr>
        <p:spPr>
          <a:xfrm>
            <a:off x="752475" y="5905500"/>
            <a:ext cx="1171575" cy="161925"/>
          </a:xfrm>
          <a:prstGeom prst="rect">
            <a:avLst/>
          </a:prstGeom>
          <a:solidFill>
            <a:srgbClr val="9bbb59"/>
          </a:solidFill>
          <a:ln w="9524">
            <a:solidFill>
              <a:srgbClr val="000000"/>
            </a:solidFill>
            <a:round/>
            <a:headEnd/>
            <a:tailEnd/>
          </a:ln>
        </p:spPr>
        <p:txBody>
          <a:bodyPr lIns="0" tIns="0" rIns="0" bIns="0"/>
          <a:lstStyle/>
          <a:p>
            <a:pPr lvl="0" marL="0" indent="0" algn="l">
              <a:lnSpc>
                <a:spcPct val="100000"/>
              </a:lnSpc>
              <a:spcAft>
                <a:spcPct val="0"/>
              </a:spcAft>
              <a:spcBef>
                <a:spcPct val="0"/>
              </a:spcBef>
              <a:buNone/>
            </a:pPr>
            <a:r>
              <a:rPr sz="1100" b="1">
                <a:solidFill>
                  <a:srgbClr val="ffffff"/>
                </a:solidFill>
                <a:latin typeface="Calibri"/>
              </a:rPr>
              <a:t>191</a:t>
            </a:r>
          </a:p>
        </p:txBody>
      </p:sp>
      <p:sp>
        <p:nvSpPr>
          <p:cNvPr id="1231" name="Shape 1231"/>
          <p:cNvSpPr>
            <a:spLocks noGrp="1" noChangeArrowheads="1"/>
          </p:cNvSpPr>
          <p:nvPr/>
        </p:nvSpPr>
        <p:spPr>
          <a:xfrm>
            <a:off x="1924050" y="5905500"/>
            <a:ext cx="1438275" cy="161925"/>
          </a:xfrm>
          <a:prstGeom prst="rect">
            <a:avLst/>
          </a:prstGeom>
          <a:solidFill>
            <a:srgbClr val="dee7d1"/>
          </a:solidFill>
          <a:ln w="9524">
            <a:solidFill>
              <a:srgbClr val="000000"/>
            </a:solidFill>
            <a:round/>
            <a:headEnd/>
            <a:tailEnd/>
          </a:ln>
        </p:spPr>
        <p:txBody>
          <a:bodyPr lIns="0" tIns="0" rIns="0" bIns="0"/>
          <a:lstStyle/>
          <a:p>
            <a:pPr lvl="0" marL="0" indent="0" algn="l">
              <a:lnSpc>
                <a:spcPct val="100000"/>
              </a:lnSpc>
              <a:spcAft>
                <a:spcPct val="0"/>
              </a:spcAft>
              <a:spcBef>
                <a:spcPct val="0"/>
              </a:spcBef>
              <a:buNone/>
            </a:pPr>
            <a:r>
              <a:rPr sz="1100">
                <a:solidFill>
                  <a:srgbClr val="3c3c3b"/>
                </a:solidFill>
                <a:latin typeface="Calibri"/>
              </a:rPr>
              <a:t>262</a:t>
            </a:r>
          </a:p>
        </p:txBody>
      </p:sp>
      <p:sp>
        <p:nvSpPr>
          <p:cNvPr id="1232" name="Shape 1232"/>
          <p:cNvSpPr>
            <a:spLocks noGrp="1" noChangeArrowheads="1"/>
          </p:cNvSpPr>
          <p:nvPr/>
        </p:nvSpPr>
        <p:spPr>
          <a:xfrm>
            <a:off x="3362325" y="5905500"/>
            <a:ext cx="1438274" cy="161925"/>
          </a:xfrm>
          <a:prstGeom prst="rect">
            <a:avLst/>
          </a:prstGeom>
          <a:solidFill>
            <a:srgbClr val="dee7d1"/>
          </a:solidFill>
          <a:ln w="9524">
            <a:solidFill>
              <a:srgbClr val="000000"/>
            </a:solidFill>
            <a:round/>
            <a:headEnd/>
            <a:tailEnd/>
          </a:ln>
        </p:spPr>
        <p:txBody>
          <a:bodyPr lIns="0" tIns="0" rIns="0" bIns="0"/>
          <a:lstStyle/>
          <a:p>
            <a:pPr lvl="0" marL="0" indent="0" algn="l">
              <a:lnSpc>
                <a:spcPct val="100000"/>
              </a:lnSpc>
              <a:spcAft>
                <a:spcPct val="0"/>
              </a:spcAft>
              <a:spcBef>
                <a:spcPct val="0"/>
              </a:spcBef>
              <a:buNone/>
            </a:pPr>
            <a:r>
              <a:rPr sz="1100">
                <a:solidFill>
                  <a:srgbClr val="3c3c3b"/>
                </a:solidFill>
                <a:latin typeface="Calibri"/>
              </a:rPr>
              <a:t>$          524.73 </a:t>
            </a:r>
          </a:p>
        </p:txBody>
      </p:sp>
      <p:sp>
        <p:nvSpPr>
          <p:cNvPr id="1233" name="Shape 1233"/>
          <p:cNvSpPr>
            <a:spLocks noGrp="1" noChangeArrowheads="1"/>
          </p:cNvSpPr>
          <p:nvPr/>
        </p:nvSpPr>
        <p:spPr>
          <a:xfrm>
            <a:off x="1924050" y="4895850"/>
            <a:ext cx="9525" cy="1171575"/>
          </a:xfrm>
          <a:prstGeom prst="lin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dirty="0"/>
          </a:p>
        </p:txBody>
      </p:sp>
      <p:sp>
        <p:nvSpPr>
          <p:cNvPr id="1234" name="Shape 1234"/>
          <p:cNvSpPr>
            <a:spLocks noGrp="1" noChangeArrowheads="1"/>
          </p:cNvSpPr>
          <p:nvPr/>
        </p:nvSpPr>
        <p:spPr>
          <a:xfrm>
            <a:off x="3362325" y="4895850"/>
            <a:ext cx="9524" cy="1171575"/>
          </a:xfrm>
          <a:prstGeom prst="lin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dirty="0"/>
          </a:p>
        </p:txBody>
      </p:sp>
      <p:sp>
        <p:nvSpPr>
          <p:cNvPr id="1235" name="Shape 1235"/>
          <p:cNvSpPr>
            <a:spLocks noGrp="1" noChangeArrowheads="1"/>
          </p:cNvSpPr>
          <p:nvPr/>
        </p:nvSpPr>
        <p:spPr>
          <a:xfrm>
            <a:off x="752475" y="5229225"/>
            <a:ext cx="4048125" cy="9525"/>
          </a:xfrm>
          <a:prstGeom prst="line">
            <a:avLst/>
          </a:prstGeom>
          <a:solidFill>
            <a:srgbClr val="ffffff"/>
          </a:solidFill>
          <a:ln w="381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dirty="0"/>
          </a:p>
        </p:txBody>
      </p:sp>
      <p:sp>
        <p:nvSpPr>
          <p:cNvPr id="1236" name="Shape 1236"/>
          <p:cNvSpPr>
            <a:spLocks noGrp="1" noChangeArrowheads="1"/>
          </p:cNvSpPr>
          <p:nvPr/>
        </p:nvSpPr>
        <p:spPr>
          <a:xfrm>
            <a:off x="752475" y="5400675"/>
            <a:ext cx="4048125" cy="9525"/>
          </a:xfrm>
          <a:prstGeom prst="lin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dirty="0"/>
          </a:p>
        </p:txBody>
      </p:sp>
      <p:sp>
        <p:nvSpPr>
          <p:cNvPr id="1237" name="Shape 1237"/>
          <p:cNvSpPr>
            <a:spLocks noGrp="1" noChangeArrowheads="1"/>
          </p:cNvSpPr>
          <p:nvPr/>
        </p:nvSpPr>
        <p:spPr>
          <a:xfrm>
            <a:off x="752475" y="5572125"/>
            <a:ext cx="4048125" cy="9525"/>
          </a:xfrm>
          <a:prstGeom prst="lin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dirty="0"/>
          </a:p>
        </p:txBody>
      </p:sp>
      <p:sp>
        <p:nvSpPr>
          <p:cNvPr id="1238" name="Shape 1238"/>
          <p:cNvSpPr>
            <a:spLocks noGrp="1" noChangeArrowheads="1"/>
          </p:cNvSpPr>
          <p:nvPr/>
        </p:nvSpPr>
        <p:spPr>
          <a:xfrm>
            <a:off x="752475" y="5734050"/>
            <a:ext cx="4048125" cy="9525"/>
          </a:xfrm>
          <a:prstGeom prst="lin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dirty="0"/>
          </a:p>
        </p:txBody>
      </p:sp>
      <p:sp>
        <p:nvSpPr>
          <p:cNvPr id="1239" name="Shape 1239"/>
          <p:cNvSpPr>
            <a:spLocks noGrp="1" noChangeArrowheads="1"/>
          </p:cNvSpPr>
          <p:nvPr/>
        </p:nvSpPr>
        <p:spPr>
          <a:xfrm>
            <a:off x="752475" y="5905500"/>
            <a:ext cx="4048125" cy="9525"/>
          </a:xfrm>
          <a:prstGeom prst="lin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dirty="0"/>
          </a:p>
        </p:txBody>
      </p:sp>
      <p:sp>
        <p:nvSpPr>
          <p:cNvPr id="1240" name="Shape 1240"/>
          <p:cNvSpPr>
            <a:spLocks noGrp="1" noChangeArrowheads="1"/>
          </p:cNvSpPr>
          <p:nvPr/>
        </p:nvSpPr>
        <p:spPr>
          <a:xfrm>
            <a:off x="752475" y="4895850"/>
            <a:ext cx="9525" cy="1171575"/>
          </a:xfrm>
          <a:prstGeom prst="lin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dirty="0"/>
          </a:p>
        </p:txBody>
      </p:sp>
      <p:sp>
        <p:nvSpPr>
          <p:cNvPr id="1241" name="Shape 1241"/>
          <p:cNvSpPr>
            <a:spLocks noGrp="1" noChangeArrowheads="1"/>
          </p:cNvSpPr>
          <p:nvPr/>
        </p:nvSpPr>
        <p:spPr>
          <a:xfrm>
            <a:off x="4800600" y="4895850"/>
            <a:ext cx="9525" cy="1171575"/>
          </a:xfrm>
          <a:prstGeom prst="lin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dirty="0"/>
          </a:p>
        </p:txBody>
      </p:sp>
      <p:sp>
        <p:nvSpPr>
          <p:cNvPr id="1242" name="Shape 1242"/>
          <p:cNvSpPr>
            <a:spLocks noGrp="1" noChangeArrowheads="1"/>
          </p:cNvSpPr>
          <p:nvPr/>
        </p:nvSpPr>
        <p:spPr>
          <a:xfrm>
            <a:off x="752475" y="4895850"/>
            <a:ext cx="4048125" cy="9525"/>
          </a:xfrm>
          <a:prstGeom prst="lin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dirty="0"/>
          </a:p>
        </p:txBody>
      </p:sp>
      <p:sp>
        <p:nvSpPr>
          <p:cNvPr id="1243" name="Shape 1243"/>
          <p:cNvSpPr>
            <a:spLocks noGrp="1" noChangeArrowheads="1"/>
          </p:cNvSpPr>
          <p:nvPr/>
        </p:nvSpPr>
        <p:spPr>
          <a:xfrm>
            <a:off x="752475" y="6067425"/>
            <a:ext cx="4048125" cy="9525"/>
          </a:xfrm>
          <a:prstGeom prst="lin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dirty="0"/>
          </a:p>
        </p:txBody>
      </p:sp>
      <p:sp>
        <p:nvSpPr>
          <p:cNvPr id="1244" name="Shape 1244"/>
          <p:cNvSpPr>
            <a:spLocks noGrp="1" noChangeArrowheads="1"/>
          </p:cNvSpPr>
          <p:nvPr/>
        </p:nvSpPr>
        <p:spPr>
          <a:xfrm>
            <a:off x="676275" y="6191250"/>
            <a:ext cx="6724650" cy="390525"/>
          </a:xfrm>
        </p:spPr>
        <p:txBody>
          <a:bodyPr lIns="0" tIns="0" rIns="0" bIns="0"/>
          <a:lstStyle/>
          <a:p>
            <a:pPr lvl="0" marL="0" indent="0" algn="l">
              <a:lnSpc>
                <a:spcPct val="100000"/>
              </a:lnSpc>
              <a:spcAft>
                <a:spcPct val="0"/>
              </a:spcAft>
              <a:spcBef>
                <a:spcPct val="0"/>
              </a:spcBef>
              <a:buNone/>
            </a:pPr>
            <a:r>
              <a:rPr sz="1000">
                <a:solidFill>
                  <a:schemeClr val="lt1"/>
                </a:solidFill>
                <a:latin typeface="Calibri"/>
              </a:rPr>
              <a:t>*Please note: Causeway rates would be reviewed quarterly and with the per-company option, there can be unlimited users per company. We can provide additional monthly rates based on lower company and user estimates if needed.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5" name="Shape 1245"/>
          <p:cNvSpPr>
            <a:spLocks noGrp="1" noChangeArrowheads="1"/>
          </p:cNvSpPr>
          <p:nvPr>
            <p:ph type="title"/>
          </p:nvPr>
        </p:nvSpPr>
        <p:spPr>
          <a:xfrm>
            <a:off x="1028700" y="2209800"/>
            <a:ext cx="7772400" cy="1362075"/>
          </a:xfrm>
        </p:spPr>
        <p:txBody>
          <a:bodyPr lIns="0" tIns="0" rIns="0" bIns="0"/>
          <a:lstStyle/>
          <a:p>
            <a:pPr lvl="0" marL="0" indent="0" algn="r">
              <a:buNone/>
            </a:pPr>
            <a:r>
              <a:rPr sz="3800" b="1">
                <a:solidFill>
                  <a:schemeClr val="dk2"/>
                </a:solidFill>
                <a:latin typeface="Arial"/>
              </a:rPr>
              <a:t>Back-up</a:t>
            </a:r>
          </a:p>
        </p:txBody>
      </p:sp>
      <p:sp>
        <p:nvSpPr>
          <p:cNvPr id="1246" name="Shape 1246"/>
          <p:cNvSpPr>
            <a:spLocks noGrp="1" noChangeArrowheads="1"/>
          </p:cNvSpPr>
          <p:nvPr>
            <p:ph type="body" idx="1"/>
          </p:nvPr>
        </p:nvSpPr>
        <p:spPr>
          <a:xfrm>
            <a:off x="1028700" y="3600450"/>
            <a:ext cx="7772400" cy="361950"/>
          </a:xfrm>
        </p:spPr>
        <p:txBody>
          <a:bodyPr lIns="0" tIns="0" rIns="0" bIns="0"/>
          <a:lstStyle/>
          <a:p>
            <a:pPr lvl="0" marL="0" indent="0" algn="r">
              <a:buNone/>
            </a:pPr>
            <a:r>
              <a:rPr sz="2100">
                <a:solidFill>
                  <a:srgbClr val="ff6600"/>
                </a:solidFill>
                <a:latin typeface="Arial"/>
              </a:rPr>
              <a:t>Overview of Additional Services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7" name="Shape 1247"/>
          <p:cNvSpPr>
            <a:spLocks noGrp="1" noChangeArrowheads="1"/>
          </p:cNvSpPr>
          <p:nvPr>
            <p:ph type="title"/>
          </p:nvPr>
        </p:nvSpPr>
        <p:spPr>
          <a:xfrm>
            <a:off x="447675" y="76200"/>
            <a:ext cx="8229600" cy="790575"/>
          </a:xfrm>
        </p:spPr>
        <p:txBody>
          <a:bodyPr lIns="0" tIns="0" rIns="0" bIns="0"/>
          <a:lstStyle/>
          <a:p>
            <a:pPr lvl="0" marL="0" indent="0">
              <a:buNone/>
            </a:pPr>
            <a:r>
              <a:rPr sz="2800" b="1">
                <a:solidFill>
                  <a:schemeClr val="dk2"/>
                </a:solidFill>
                <a:latin typeface="Arial"/>
              </a:rPr>
              <a:t>Management &amp; Logistics</a:t>
            </a:r>
          </a:p>
        </p:txBody>
      </p:sp>
      <p:sp>
        <p:nvSpPr>
          <p:cNvPr id="1248" name="Shape 1248"/>
          <p:cNvSpPr>
            <a:spLocks noGrp="1" noChangeArrowheads="1"/>
          </p:cNvSpPr>
          <p:nvPr>
            <p:ph type="obj"/>
          </p:nvPr>
        </p:nvSpPr>
        <p:spPr>
          <a:xfrm>
            <a:off x="447675" y="1400175"/>
            <a:ext cx="8229600" cy="1724025"/>
          </a:xfrm>
        </p:spPr>
        <p:txBody>
          <a:bodyPr lIns="0" tIns="0" rIns="0" bIns="0"/>
          <a:lstStyle/>
          <a:p>
            <a:pPr lvl="0" marL="0" indent="0" algn="l">
              <a:lnSpc>
                <a:spcPct val="110000"/>
              </a:lnSpc>
              <a:spcAft>
                <a:spcPct val="0"/>
              </a:spcAft>
              <a:spcBef>
                <a:spcPct val="200000"/>
              </a:spcBef>
              <a:buNone/>
            </a:pPr>
            <a:r>
              <a:rPr sz="2400" b="1">
                <a:solidFill>
                  <a:srgbClr val="17375e"/>
                </a:solidFill>
                <a:latin typeface="Arial"/>
              </a:rPr>
              <a:t>VTM set the standard in management methodologies for launching and operating successful initiatives.</a:t>
            </a:r>
          </a:p>
          <a:p>
            <a:pPr lvl="0" marL="0" indent="0" algn="l">
              <a:lnSpc>
                <a:spcPct val="110000"/>
              </a:lnSpc>
              <a:spcAft>
                <a:spcPct val="0"/>
              </a:spcAft>
              <a:spcBef>
                <a:spcPct val="200000"/>
              </a:spcBef>
              <a:buNone/>
            </a:pPr>
          </a:p>
          <a:p>
            <a:pPr lvl="0" marL="0" indent="0" algn="l">
              <a:lnSpc>
                <a:spcPct val="110000"/>
              </a:lnSpc>
              <a:spcAft>
                <a:spcPct val="0"/>
              </a:spcAft>
              <a:spcBef>
                <a:spcPct val="200000"/>
              </a:spcBef>
              <a:buNone/>
            </a:pPr>
            <a:r>
              <a:rPr sz="2100" b="1">
                <a:solidFill>
                  <a:srgbClr val="17375e"/>
                </a:solidFill>
                <a:latin typeface="Arial"/>
              </a:rPr>
              <a:t>Extensive experience in:</a:t>
            </a:r>
          </a:p>
        </p:txBody>
      </p:sp>
      <p:sp>
        <p:nvSpPr>
          <p:cNvPr id="1249" name="Shape 1249"/>
          <p:cNvSpPr>
            <a:spLocks noGrp="1" noChangeArrowheads="1"/>
          </p:cNvSpPr>
          <p:nvPr/>
        </p:nvSpPr>
        <p:spPr>
          <a:xfrm>
            <a:off x="428625" y="3067050"/>
            <a:ext cx="8486775" cy="3552824"/>
          </a:xfrm>
          <a:custGeom>
            <a:rect l="l" t="t" r="r" b="b"/>
            <a:pathLst>
              <a:path w="43200" h="43200" stroke="0">
                <a:moveTo>
                  <a:pt x="0" y="0"/>
                </a:moveTo>
                <a:lnTo>
                  <a:pt x="0" y="43199"/>
                </a:lnTo>
                <a:lnTo>
                  <a:pt x="43200" y="43199"/>
                </a:lnTo>
                <a:lnTo>
                  <a:pt x="43200" y="0"/>
                </a:lnTo>
                <a:close/>
              </a:path>
            </a:pathLst>
          </a:custGeom>
          <a:blipFill dpi="0" rotWithShape="1">
            <a:blip r:embed="rId3"/>
            <a:srcRect/>
            <a:stretch>
              <a:fillRect/>
            </a:stretch>
          </a:blipFill>
          <a:ln w="9524">
            <a:solidFill>
              <a:srgbClr val="000000">
                <a:alpha val="0"/>
              </a:srgbClr>
            </a:solidFill>
            <a:round/>
            <a:headEnd/>
            <a:tailEnd/>
          </a:ln>
        </p:spPr>
        <p:txBody>
          <a:bodyPr/>
          <a:lstStyle/>
          <a:p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0" name="Shape 1250"/>
          <p:cNvSpPr>
            <a:spLocks noGrp="1" noChangeArrowheads="1"/>
          </p:cNvSpPr>
          <p:nvPr>
            <p:ph type="title"/>
          </p:nvPr>
        </p:nvSpPr>
        <p:spPr>
          <a:xfrm>
            <a:off x="447675" y="76200"/>
            <a:ext cx="8229600" cy="790575"/>
          </a:xfrm>
        </p:spPr>
        <p:txBody>
          <a:bodyPr lIns="0" tIns="0" rIns="0" bIns="0"/>
          <a:lstStyle/>
          <a:p>
            <a:pPr lvl="0" marL="0" indent="0">
              <a:buNone/>
            </a:pPr>
            <a:r>
              <a:rPr sz="2800" b="1">
                <a:solidFill>
                  <a:schemeClr val="dk2"/>
                </a:solidFill>
                <a:latin typeface="Arial"/>
              </a:rPr>
              <a:t>Engineering &amp; Technical Services</a:t>
            </a:r>
          </a:p>
        </p:txBody>
      </p:sp>
      <p:sp>
        <p:nvSpPr>
          <p:cNvPr id="1251" name="Shape 1251"/>
          <p:cNvSpPr>
            <a:spLocks noGrp="1" noChangeArrowheads="1"/>
          </p:cNvSpPr>
          <p:nvPr>
            <p:ph type="obj"/>
          </p:nvPr>
        </p:nvSpPr>
        <p:spPr>
          <a:xfrm>
            <a:off x="447675" y="1400175"/>
            <a:ext cx="8229600" cy="4524375"/>
          </a:xfrm>
        </p:spPr>
        <p:txBody>
          <a:bodyPr lIns="0" tIns="0" rIns="0" bIns="0"/>
          <a:lstStyle/>
          <a:p>
            <a:pPr lvl="0" marL="0" indent="0" algn="l">
              <a:lnSpc>
                <a:spcPct val="100000"/>
              </a:lnSpc>
              <a:spcAft>
                <a:spcPct val="0"/>
              </a:spcAft>
              <a:spcBef>
                <a:spcPct val="200000"/>
              </a:spcBef>
              <a:buNone/>
            </a:pPr>
            <a:r>
              <a:rPr sz="2000" b="1">
                <a:solidFill>
                  <a:srgbClr val="17375e"/>
                </a:solidFill>
                <a:latin typeface="Arial"/>
              </a:rPr>
              <a:t>From authoring specifications to developing testing procedures and overseeing the independent test results, our flexible approach provides the experience and knowledge needed to bring a compliance program to life. </a:t>
            </a:r>
          </a:p>
          <a:p>
            <a:pPr lvl="0" marL="0" indent="0" algn="l">
              <a:lnSpc>
                <a:spcPct val="100000"/>
              </a:lnSpc>
              <a:spcAft>
                <a:spcPct val="0"/>
              </a:spcAft>
              <a:spcBef>
                <a:spcPct val="200000"/>
              </a:spcBef>
              <a:buNone/>
            </a:pPr>
          </a:p>
          <a:p>
            <a:pPr lvl="0" marL="0" indent="0" algn="l">
              <a:lnSpc>
                <a:spcPct val="100000"/>
              </a:lnSpc>
              <a:spcAft>
                <a:spcPct val="0"/>
              </a:spcAft>
              <a:spcBef>
                <a:spcPct val="200000"/>
              </a:spcBef>
              <a:buNone/>
            </a:pPr>
            <a:r>
              <a:rPr sz="1800" b="1">
                <a:solidFill>
                  <a:srgbClr val="17375e"/>
                </a:solidFill>
                <a:latin typeface="Arial"/>
              </a:rPr>
              <a:t>Broad experience in:</a:t>
            </a:r>
          </a:p>
          <a:p>
            <a:pPr lvl="0" marL="0" indent="0" algn="l">
              <a:lnSpc>
                <a:spcPct val="100000"/>
              </a:lnSpc>
              <a:spcAft>
                <a:spcPct val="0"/>
              </a:spcAft>
              <a:spcBef>
                <a:spcPct val="200000"/>
              </a:spcBef>
              <a:buChar char="•"/>
            </a:pPr>
            <a:r>
              <a:rPr sz="1800">
                <a:solidFill>
                  <a:srgbClr val="17375e"/>
                </a:solidFill>
                <a:latin typeface="Arial"/>
              </a:rPr>
              <a:t>General Technical Consulting</a:t>
            </a:r>
          </a:p>
          <a:p>
            <a:pPr lvl="0" marL="0" indent="0" algn="l">
              <a:lnSpc>
                <a:spcPct val="100000"/>
              </a:lnSpc>
              <a:spcAft>
                <a:spcPct val="0"/>
              </a:spcAft>
              <a:spcBef>
                <a:spcPct val="200000"/>
              </a:spcBef>
              <a:buChar char="•"/>
            </a:pPr>
            <a:r>
              <a:rPr sz="1800">
                <a:solidFill>
                  <a:srgbClr val="17375e"/>
                </a:solidFill>
                <a:latin typeface="Arial"/>
              </a:rPr>
              <a:t>Specification Creation and Editing</a:t>
            </a:r>
          </a:p>
          <a:p>
            <a:pPr lvl="0" marL="0" indent="0" algn="l">
              <a:lnSpc>
                <a:spcPct val="100000"/>
              </a:lnSpc>
              <a:spcAft>
                <a:spcPct val="0"/>
              </a:spcAft>
              <a:spcBef>
                <a:spcPct val="200000"/>
              </a:spcBef>
              <a:buChar char="•"/>
            </a:pPr>
            <a:r>
              <a:rPr sz="1800">
                <a:solidFill>
                  <a:srgbClr val="17375e"/>
                </a:solidFill>
                <a:latin typeface="Arial"/>
              </a:rPr>
              <a:t>Worldwide Compliance Program Development and Management</a:t>
            </a:r>
          </a:p>
          <a:p>
            <a:pPr lvl="0" marL="0" indent="0" algn="l">
              <a:lnSpc>
                <a:spcPct val="100000"/>
              </a:lnSpc>
              <a:spcAft>
                <a:spcPct val="0"/>
              </a:spcAft>
              <a:spcBef>
                <a:spcPct val="200000"/>
              </a:spcBef>
              <a:buChar char="•"/>
            </a:pPr>
            <a:r>
              <a:rPr sz="1800">
                <a:solidFill>
                  <a:srgbClr val="17375e"/>
                </a:solidFill>
                <a:latin typeface="Arial"/>
              </a:rPr>
              <a:t>Certification of Gold Test Labs and Devices</a:t>
            </a:r>
          </a:p>
          <a:p>
            <a:pPr lvl="0" marL="0" indent="0" algn="l">
              <a:lnSpc>
                <a:spcPct val="100000"/>
              </a:lnSpc>
              <a:spcAft>
                <a:spcPct val="0"/>
              </a:spcAft>
              <a:spcBef>
                <a:spcPct val="200000"/>
              </a:spcBef>
              <a:buChar char="•"/>
            </a:pPr>
            <a:r>
              <a:rPr sz="1800">
                <a:solidFill>
                  <a:srgbClr val="17375e"/>
                </a:solidFill>
                <a:latin typeface="Arial"/>
              </a:rPr>
              <a:t>Independent Test Lab Qualification and Auditing</a:t>
            </a:r>
          </a:p>
          <a:p>
            <a:pPr lvl="0" marL="0" indent="0" algn="l">
              <a:lnSpc>
                <a:spcPct val="100000"/>
              </a:lnSpc>
              <a:spcAft>
                <a:spcPct val="0"/>
              </a:spcAft>
              <a:spcBef>
                <a:spcPct val="200000"/>
              </a:spcBef>
              <a:buChar char="•"/>
            </a:pPr>
            <a:r>
              <a:rPr sz="1800">
                <a:solidFill>
                  <a:srgbClr val="17375e"/>
                </a:solidFill>
                <a:latin typeface="Arial"/>
              </a:rPr>
              <a:t>Creation / Build-out / Management of Hosted Reference Labs</a:t>
            </a:r>
          </a:p>
          <a:p>
            <a:pPr lvl="0" marL="0" indent="0" algn="l">
              <a:lnSpc>
                <a:spcPct val="100000"/>
              </a:lnSpc>
              <a:spcAft>
                <a:spcPct val="0"/>
              </a:spcAft>
              <a:spcBef>
                <a:spcPct val="200000"/>
              </a:spcBef>
              <a:buChar char="•"/>
            </a:pPr>
            <a:r>
              <a:rPr sz="1800">
                <a:solidFill>
                  <a:srgbClr val="17375e"/>
                </a:solidFill>
                <a:latin typeface="Arial"/>
              </a:rPr>
              <a:t>Plugfest Planning, Scheduling, Results Collection, Analysis and Reporting</a:t>
            </a:r>
          </a:p>
          <a:p>
            <a:pPr lvl="0" marL="0" indent="0" algn="l">
              <a:lnSpc>
                <a:spcPct val="100000"/>
              </a:lnSpc>
              <a:spcAft>
                <a:spcPct val="0"/>
              </a:spcAft>
              <a:spcBef>
                <a:spcPct val="200000"/>
              </a:spcBef>
              <a:buChar char="•"/>
            </a:pPr>
            <a:r>
              <a:rPr sz="1800">
                <a:solidFill>
                  <a:srgbClr val="17375e"/>
                </a:solidFill>
                <a:latin typeface="Arial"/>
              </a:rPr>
              <a:t>Test Tool Development, Manufacturing, Sales and Support</a:t>
            </a:r>
          </a:p>
          <a:p>
            <a:pPr lvl="0" marL="0" indent="0" algn="l">
              <a:lnSpc>
                <a:spcPct val="100000"/>
              </a:lnSpc>
              <a:spcAft>
                <a:spcPct val="0"/>
              </a:spcAft>
              <a:spcBef>
                <a:spcPct val="200000"/>
              </a:spcBef>
              <a:buChar char="•"/>
            </a:pPr>
            <a:r>
              <a:rPr sz="1800">
                <a:solidFill>
                  <a:srgbClr val="17375e"/>
                </a:solidFill>
                <a:latin typeface="Arial"/>
              </a:rPr>
              <a:t>Customized Web Solutions</a:t>
            </a:r>
          </a:p>
          <a:p>
            <a:pPr lvl="0" marL="0" indent="0" algn="l">
              <a:lnSpc>
                <a:spcPct val="100000"/>
              </a:lnSpc>
              <a:spcAft>
                <a:spcPct val="0"/>
              </a:spcAft>
              <a:spcBef>
                <a:spcPct val="200000"/>
              </a:spcBef>
              <a:buChar char="•"/>
            </a:pPr>
            <a:r>
              <a:rPr sz="1800">
                <a:solidFill>
                  <a:srgbClr val="17375e"/>
                </a:solidFill>
                <a:latin typeface="Arial"/>
              </a:rPr>
              <a:t>On-site Unique Event Infrastructure Development and Deployment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2" name="Shape 1252"/>
          <p:cNvSpPr>
            <a:spLocks noGrp="1" noChangeArrowheads="1"/>
          </p:cNvSpPr>
          <p:nvPr>
            <p:ph type="title"/>
          </p:nvPr>
        </p:nvSpPr>
        <p:spPr>
          <a:xfrm>
            <a:off x="447675" y="76200"/>
            <a:ext cx="8229600" cy="790575"/>
          </a:xfrm>
        </p:spPr>
        <p:txBody>
          <a:bodyPr lIns="0" tIns="0" rIns="0" bIns="0"/>
          <a:lstStyle/>
          <a:p>
            <a:pPr lvl="0" marL="0" indent="0">
              <a:buNone/>
            </a:pPr>
            <a:r>
              <a:rPr sz="2800" b="1">
                <a:solidFill>
                  <a:schemeClr val="dk2"/>
                </a:solidFill>
                <a:latin typeface="Arial"/>
              </a:rPr>
              <a:t>Event Management</a:t>
            </a:r>
          </a:p>
        </p:txBody>
      </p:sp>
      <p:sp>
        <p:nvSpPr>
          <p:cNvPr id="1253" name="Shape 1253"/>
          <p:cNvSpPr>
            <a:spLocks noGrp="1" noChangeArrowheads="1"/>
          </p:cNvSpPr>
          <p:nvPr>
            <p:ph type="obj"/>
          </p:nvPr>
        </p:nvSpPr>
        <p:spPr>
          <a:xfrm>
            <a:off x="447675" y="1400175"/>
            <a:ext cx="8229600" cy="4524375"/>
          </a:xfrm>
        </p:spPr>
        <p:txBody>
          <a:bodyPr lIns="0" tIns="0" rIns="0" bIns="0"/>
          <a:lstStyle/>
          <a:p>
            <a:pPr lvl="0" marL="0" indent="0" algn="l">
              <a:lnSpc>
                <a:spcPct val="110000"/>
              </a:lnSpc>
              <a:spcAft>
                <a:spcPct val="0"/>
              </a:spcAft>
              <a:spcBef>
                <a:spcPct val="200000"/>
              </a:spcBef>
              <a:buNone/>
            </a:pPr>
            <a:r>
              <a:rPr sz="1800" b="1">
                <a:solidFill>
                  <a:srgbClr val="17375e"/>
                </a:solidFill>
                <a:latin typeface="Arial"/>
              </a:rPr>
              <a:t>Calculated Planning and Seamless Execution</a:t>
            </a:r>
          </a:p>
          <a:p>
            <a:pPr lvl="0" marL="0" indent="0" algn="l">
              <a:lnSpc>
                <a:spcPct val="110000"/>
              </a:lnSpc>
              <a:spcAft>
                <a:spcPct val="0"/>
              </a:spcAft>
              <a:spcBef>
                <a:spcPct val="200000"/>
              </a:spcBef>
              <a:buNone/>
            </a:pPr>
          </a:p>
          <a:p>
            <a:pPr lvl="0" marL="0" indent="0" algn="l">
              <a:lnSpc>
                <a:spcPct val="110000"/>
              </a:lnSpc>
              <a:spcAft>
                <a:spcPct val="0"/>
              </a:spcAft>
              <a:spcBef>
                <a:spcPct val="200000"/>
              </a:spcBef>
              <a:buNone/>
            </a:pPr>
            <a:r>
              <a:rPr sz="1800" b="1">
                <a:solidFill>
                  <a:srgbClr val="17375e"/>
                </a:solidFill>
                <a:latin typeface="Arial"/>
              </a:rPr>
              <a:t>Comprehensive Wrap-up &amp; Reporting</a:t>
            </a:r>
          </a:p>
          <a:p>
            <a:pPr lvl="0" marL="0" indent="0" algn="l">
              <a:lnSpc>
                <a:spcPct val="110000"/>
              </a:lnSpc>
              <a:spcAft>
                <a:spcPct val="0"/>
              </a:spcAft>
              <a:spcBef>
                <a:spcPct val="200000"/>
              </a:spcBef>
              <a:buNone/>
            </a:pPr>
          </a:p>
          <a:p>
            <a:pPr lvl="0" marL="0" indent="0" algn="l">
              <a:lnSpc>
                <a:spcPct val="110000"/>
              </a:lnSpc>
              <a:spcAft>
                <a:spcPct val="0"/>
              </a:spcAft>
              <a:spcBef>
                <a:spcPct val="200000"/>
              </a:spcBef>
              <a:buNone/>
            </a:pPr>
            <a:r>
              <a:rPr sz="1800" b="1">
                <a:solidFill>
                  <a:srgbClr val="17375e"/>
                </a:solidFill>
                <a:latin typeface="Arial"/>
              </a:rPr>
              <a:t>Extensive Worldwide Event Management Experience</a:t>
            </a:r>
          </a:p>
          <a:p>
            <a:pPr lvl="0" marL="495300" indent="-219075" algn="l">
              <a:lnSpc>
                <a:spcPct val="110000"/>
              </a:lnSpc>
              <a:spcAft>
                <a:spcPct val="0"/>
              </a:spcAft>
              <a:spcBef>
                <a:spcPct val="200000"/>
              </a:spcBef>
              <a:buChar char="•"/>
            </a:pPr>
            <a:r>
              <a:rPr sz="1600">
                <a:solidFill>
                  <a:srgbClr val="17375e"/>
                </a:solidFill>
                <a:latin typeface="Arial"/>
              </a:rPr>
              <a:t>Events vary from international member meetings to local corporate celebrations</a:t>
            </a:r>
          </a:p>
          <a:p>
            <a:pPr lvl="0" marL="0" indent="0" algn="l">
              <a:lnSpc>
                <a:spcPct val="110000"/>
              </a:lnSpc>
              <a:spcAft>
                <a:spcPct val="0"/>
              </a:spcAft>
              <a:spcBef>
                <a:spcPct val="200000"/>
              </a:spcBef>
              <a:buNone/>
            </a:pPr>
          </a:p>
          <a:p>
            <a:pPr lvl="0" marL="0" indent="0" algn="l">
              <a:lnSpc>
                <a:spcPct val="110000"/>
              </a:lnSpc>
              <a:spcAft>
                <a:spcPct val="0"/>
              </a:spcAft>
              <a:spcBef>
                <a:spcPct val="200000"/>
              </a:spcBef>
              <a:buNone/>
            </a:pPr>
            <a:r>
              <a:rPr sz="1800" b="1">
                <a:solidFill>
                  <a:srgbClr val="17375e"/>
                </a:solidFill>
                <a:latin typeface="Arial"/>
              </a:rPr>
              <a:t>Value Pricing for Premium Services</a:t>
            </a:r>
          </a:p>
        </p:txBody>
      </p:sp>
      <p:sp>
        <p:nvSpPr>
          <p:cNvPr id="1254" name="Shape 1254"/>
          <p:cNvSpPr>
            <a:spLocks noGrp="1" noChangeArrowheads="1"/>
          </p:cNvSpPr>
          <p:nvPr/>
        </p:nvSpPr>
        <p:spPr>
          <a:xfrm>
            <a:off x="542925" y="4219575"/>
            <a:ext cx="7943850" cy="1981200"/>
          </a:xfrm>
        </p:spPr>
        <p:txBody>
          <a:bodyPr/>
          <a:lstStyle/>
          <a:p>
            <a:endParaRPr dirty="0"/>
          </a:p>
        </p:txBody>
      </p:sp>
      <p:sp>
        <p:nvSpPr>
          <p:cNvPr id="1255" name="Shape 1255"/>
          <p:cNvSpPr>
            <a:spLocks noGrp="1" noChangeArrowheads="1"/>
          </p:cNvSpPr>
          <p:nvPr/>
        </p:nvSpPr>
        <p:spPr>
          <a:xfrm>
            <a:off x="542925" y="3810000"/>
            <a:ext cx="8229600" cy="2524125"/>
          </a:xfrm>
        </p:spPr>
        <p:txBody>
          <a:bodyPr/>
          <a:lstStyle/>
          <a:p>
            <a:endParaRPr dirty="0"/>
          </a:p>
        </p:txBody>
      </p:sp>
      <p:sp>
        <p:nvSpPr>
          <p:cNvPr id="1256" name="Shape 1256"/>
          <p:cNvSpPr>
            <a:spLocks noGrp="1" noChangeArrowheads="1"/>
          </p:cNvSpPr>
          <p:nvPr/>
        </p:nvSpPr>
        <p:spPr>
          <a:xfrm>
            <a:off x="542925" y="3810000"/>
            <a:ext cx="3667125" cy="2524125"/>
          </a:xfrm>
        </p:spPr>
        <p:txBody>
          <a:bodyPr lIns="0" tIns="0" rIns="0" bIns="0"/>
          <a:lstStyle/>
          <a:p>
            <a:pPr lvl="0" marL="476250" indent="-209550" algn="l">
              <a:lnSpc>
                <a:spcPct val="110000"/>
              </a:lnSpc>
              <a:spcAft>
                <a:spcPct val="0"/>
              </a:spcAft>
              <a:spcBef>
                <a:spcPct val="200000"/>
              </a:spcBef>
              <a:buChar char="•"/>
            </a:pPr>
            <a:r>
              <a:rPr sz="1600">
                <a:solidFill>
                  <a:srgbClr val="17375e"/>
                </a:solidFill>
                <a:latin typeface="Calibri"/>
              </a:rPr>
              <a:t>Domestic &amp; International Event Planning</a:t>
            </a:r>
          </a:p>
          <a:p>
            <a:pPr lvl="0" marL="476250" indent="-209550" algn="l">
              <a:lnSpc>
                <a:spcPct val="110000"/>
              </a:lnSpc>
              <a:spcAft>
                <a:spcPct val="0"/>
              </a:spcAft>
              <a:spcBef>
                <a:spcPct val="200000"/>
              </a:spcBef>
              <a:buChar char="•"/>
            </a:pPr>
            <a:r>
              <a:rPr sz="1600">
                <a:solidFill>
                  <a:srgbClr val="17375e"/>
                </a:solidFill>
                <a:latin typeface="Calibri"/>
              </a:rPr>
              <a:t>Project Management</a:t>
            </a:r>
          </a:p>
          <a:p>
            <a:pPr lvl="0" marL="476250" indent="-209550" algn="l">
              <a:lnSpc>
                <a:spcPct val="110000"/>
              </a:lnSpc>
              <a:spcAft>
                <a:spcPct val="0"/>
              </a:spcAft>
              <a:spcBef>
                <a:spcPct val="200000"/>
              </a:spcBef>
              <a:buChar char="•"/>
            </a:pPr>
            <a:r>
              <a:rPr sz="1600">
                <a:solidFill>
                  <a:srgbClr val="17375e"/>
                </a:solidFill>
                <a:latin typeface="Calibri"/>
              </a:rPr>
              <a:t>Promotion Materials</a:t>
            </a:r>
          </a:p>
          <a:p>
            <a:pPr lvl="0" marL="476250" indent="-209550" algn="l">
              <a:lnSpc>
                <a:spcPct val="110000"/>
              </a:lnSpc>
              <a:spcAft>
                <a:spcPct val="0"/>
              </a:spcAft>
              <a:spcBef>
                <a:spcPct val="200000"/>
              </a:spcBef>
              <a:buChar char="•"/>
            </a:pPr>
            <a:r>
              <a:rPr sz="1600">
                <a:solidFill>
                  <a:srgbClr val="17375e"/>
                </a:solidFill>
                <a:latin typeface="Calibri"/>
              </a:rPr>
              <a:t>Budget Planning</a:t>
            </a:r>
          </a:p>
          <a:p>
            <a:pPr lvl="0" marL="476250" indent="-209550" algn="l">
              <a:lnSpc>
                <a:spcPct val="110000"/>
              </a:lnSpc>
              <a:spcAft>
                <a:spcPct val="0"/>
              </a:spcAft>
              <a:spcBef>
                <a:spcPct val="200000"/>
              </a:spcBef>
              <a:buChar char="•"/>
            </a:pPr>
            <a:r>
              <a:rPr sz="1600">
                <a:solidFill>
                  <a:srgbClr val="17375e"/>
                </a:solidFill>
                <a:latin typeface="Calibri"/>
              </a:rPr>
              <a:t>Registration Management</a:t>
            </a:r>
          </a:p>
          <a:p>
            <a:pPr lvl="0" marL="476250" indent="-209550" algn="l">
              <a:lnSpc>
                <a:spcPct val="110000"/>
              </a:lnSpc>
              <a:spcAft>
                <a:spcPct val="0"/>
              </a:spcAft>
              <a:spcBef>
                <a:spcPct val="200000"/>
              </a:spcBef>
              <a:buChar char="•"/>
            </a:pPr>
            <a:r>
              <a:rPr sz="1600">
                <a:solidFill>
                  <a:srgbClr val="17375e"/>
                </a:solidFill>
                <a:latin typeface="Calibri"/>
              </a:rPr>
              <a:t>Venue Search and Selection</a:t>
            </a:r>
          </a:p>
          <a:p>
            <a:pPr lvl="0" marL="476250" indent="-209550" algn="l">
              <a:lnSpc>
                <a:spcPct val="110000"/>
              </a:lnSpc>
              <a:spcAft>
                <a:spcPct val="0"/>
              </a:spcAft>
              <a:spcBef>
                <a:spcPct val="200000"/>
              </a:spcBef>
              <a:buChar char="•"/>
            </a:pPr>
            <a:r>
              <a:rPr sz="1600">
                <a:solidFill>
                  <a:srgbClr val="17375e"/>
                </a:solidFill>
                <a:latin typeface="Calibri"/>
              </a:rPr>
              <a:t>Contract Negotiation</a:t>
            </a:r>
          </a:p>
        </p:txBody>
      </p:sp>
      <p:sp>
        <p:nvSpPr>
          <p:cNvPr id="1257" name="Shape 1257"/>
          <p:cNvSpPr>
            <a:spLocks noGrp="1" noChangeArrowheads="1"/>
          </p:cNvSpPr>
          <p:nvPr/>
        </p:nvSpPr>
        <p:spPr>
          <a:xfrm>
            <a:off x="4219575" y="3810000"/>
            <a:ext cx="4552950" cy="2524125"/>
          </a:xfrm>
        </p:spPr>
        <p:txBody>
          <a:bodyPr lIns="0" tIns="0" rIns="0" bIns="0"/>
          <a:lstStyle/>
          <a:p>
            <a:pPr lvl="0" marL="485775" indent="-209550" algn="l">
              <a:lnSpc>
                <a:spcPct val="110000"/>
              </a:lnSpc>
              <a:spcAft>
                <a:spcPct val="0"/>
              </a:spcAft>
              <a:spcBef>
                <a:spcPct val="200000"/>
              </a:spcBef>
              <a:buChar char="•"/>
            </a:pPr>
            <a:r>
              <a:rPr sz="1600">
                <a:solidFill>
                  <a:srgbClr val="17375e"/>
                </a:solidFill>
                <a:latin typeface="Calibri"/>
              </a:rPr>
              <a:t>Shipping Coordination</a:t>
            </a:r>
          </a:p>
          <a:p>
            <a:pPr lvl="0" marL="485775" indent="-209550" algn="l">
              <a:lnSpc>
                <a:spcPct val="110000"/>
              </a:lnSpc>
              <a:spcAft>
                <a:spcPct val="0"/>
              </a:spcAft>
              <a:spcBef>
                <a:spcPct val="200000"/>
              </a:spcBef>
              <a:buChar char="•"/>
            </a:pPr>
            <a:r>
              <a:rPr sz="1600">
                <a:solidFill>
                  <a:srgbClr val="17375e"/>
                </a:solidFill>
                <a:latin typeface="Calibri"/>
              </a:rPr>
              <a:t>Vendor Research and Management</a:t>
            </a:r>
          </a:p>
          <a:p>
            <a:pPr lvl="0" marL="485775" indent="-209550" algn="l">
              <a:lnSpc>
                <a:spcPct val="110000"/>
              </a:lnSpc>
              <a:spcAft>
                <a:spcPct val="0"/>
              </a:spcAft>
              <a:spcBef>
                <a:spcPct val="200000"/>
              </a:spcBef>
              <a:buChar char="•"/>
            </a:pPr>
            <a:r>
              <a:rPr sz="1600">
                <a:solidFill>
                  <a:srgbClr val="17375e"/>
                </a:solidFill>
                <a:latin typeface="Calibri"/>
              </a:rPr>
              <a:t>Offsite Activities</a:t>
            </a:r>
          </a:p>
          <a:p>
            <a:pPr lvl="0" marL="485775" indent="-209550" algn="l">
              <a:lnSpc>
                <a:spcPct val="110000"/>
              </a:lnSpc>
              <a:spcAft>
                <a:spcPct val="0"/>
              </a:spcAft>
              <a:spcBef>
                <a:spcPct val="200000"/>
              </a:spcBef>
              <a:buChar char="•"/>
            </a:pPr>
            <a:r>
              <a:rPr sz="1600">
                <a:solidFill>
                  <a:srgbClr val="17375e"/>
                </a:solidFill>
                <a:latin typeface="Calibri"/>
              </a:rPr>
              <a:t>Pre-coordination Logistics</a:t>
            </a:r>
          </a:p>
          <a:p>
            <a:pPr lvl="0" marL="485775" indent="-209550" algn="l">
              <a:lnSpc>
                <a:spcPct val="110000"/>
              </a:lnSpc>
              <a:spcAft>
                <a:spcPct val="0"/>
              </a:spcAft>
              <a:spcBef>
                <a:spcPct val="200000"/>
              </a:spcBef>
              <a:buChar char="•"/>
            </a:pPr>
            <a:r>
              <a:rPr sz="1600">
                <a:solidFill>
                  <a:srgbClr val="17375e"/>
                </a:solidFill>
                <a:latin typeface="Calibri"/>
              </a:rPr>
              <a:t>On-site Management and Event Support</a:t>
            </a:r>
          </a:p>
          <a:p>
            <a:pPr lvl="0" marL="485775" indent="-209550" algn="l">
              <a:lnSpc>
                <a:spcPct val="110000"/>
              </a:lnSpc>
              <a:spcAft>
                <a:spcPct val="0"/>
              </a:spcAft>
              <a:spcBef>
                <a:spcPct val="200000"/>
              </a:spcBef>
              <a:buChar char="•"/>
            </a:pPr>
            <a:r>
              <a:rPr sz="1600">
                <a:solidFill>
                  <a:srgbClr val="17375e"/>
                </a:solidFill>
                <a:latin typeface="Calibri"/>
              </a:rPr>
              <a:t>Audio/Visual and Food &amp; Beverage Coordination</a:t>
            </a:r>
          </a:p>
          <a:p>
            <a:pPr lvl="0" marL="485775" indent="-209550" algn="l">
              <a:lnSpc>
                <a:spcPct val="110000"/>
              </a:lnSpc>
              <a:spcAft>
                <a:spcPct val="0"/>
              </a:spcAft>
              <a:spcBef>
                <a:spcPct val="200000"/>
              </a:spcBef>
              <a:buChar char="•"/>
            </a:pPr>
            <a:r>
              <a:rPr sz="1600">
                <a:solidFill>
                  <a:srgbClr val="17375e"/>
                </a:solidFill>
                <a:latin typeface="Calibri"/>
              </a:rPr>
              <a:t>Post Event Coordination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8" name="Shape 1258"/>
          <p:cNvSpPr>
            <a:spLocks noGrp="1" noChangeArrowheads="1"/>
          </p:cNvSpPr>
          <p:nvPr>
            <p:ph type="title"/>
          </p:nvPr>
        </p:nvSpPr>
        <p:spPr>
          <a:xfrm>
            <a:off x="447675" y="76200"/>
            <a:ext cx="8229600" cy="790575"/>
          </a:xfrm>
        </p:spPr>
        <p:txBody>
          <a:bodyPr lIns="0" tIns="0" rIns="0" bIns="0"/>
          <a:lstStyle/>
          <a:p>
            <a:pPr lvl="0" marL="0" indent="0">
              <a:buNone/>
            </a:pPr>
            <a:r>
              <a:rPr sz="2800" b="1">
                <a:solidFill>
                  <a:schemeClr val="dk2"/>
                </a:solidFill>
                <a:latin typeface="Arial"/>
              </a:rPr>
              <a:t>PR &amp; Marketing</a:t>
            </a:r>
          </a:p>
        </p:txBody>
      </p:sp>
      <p:sp>
        <p:nvSpPr>
          <p:cNvPr id="1259" name="Shape 1259"/>
          <p:cNvSpPr>
            <a:spLocks noGrp="1" noChangeArrowheads="1"/>
          </p:cNvSpPr>
          <p:nvPr>
            <p:ph type="obj"/>
          </p:nvPr>
        </p:nvSpPr>
        <p:spPr>
          <a:xfrm>
            <a:off x="447675" y="1400175"/>
            <a:ext cx="8229600" cy="4981575"/>
          </a:xfrm>
        </p:spPr>
        <p:txBody>
          <a:bodyPr lIns="0" tIns="0" rIns="0" bIns="0"/>
          <a:lstStyle/>
          <a:p>
            <a:pPr lvl="0" marL="333375" indent="-333375" algn="l">
              <a:lnSpc>
                <a:spcPct val="100000"/>
              </a:lnSpc>
              <a:spcAft>
                <a:spcPct val="0"/>
              </a:spcAft>
              <a:spcBef>
                <a:spcPct val="0"/>
              </a:spcBef>
              <a:buNone/>
            </a:pPr>
            <a:r>
              <a:rPr sz="1800" b="1">
                <a:solidFill>
                  <a:srgbClr val="17375e"/>
                </a:solidFill>
                <a:latin typeface="Arial"/>
              </a:rPr>
              <a:t>Integrated </a:t>
            </a:r>
            <a:r>
              <a:rPr sz="1800" b="1">
                <a:solidFill>
                  <a:srgbClr val="17375e"/>
                </a:solidFill>
                <a:latin typeface="Arial"/>
              </a:rPr>
              <a:t>marketing </a:t>
            </a:r>
            <a:r>
              <a:rPr sz="1800" b="1">
                <a:solidFill>
                  <a:srgbClr val="17375e"/>
                </a:solidFill>
                <a:latin typeface="Arial"/>
              </a:rPr>
              <a:t>communications</a:t>
            </a:r>
          </a:p>
          <a:p>
            <a:pPr lvl="0" marL="276225" indent="-276225" algn="l">
              <a:lnSpc>
                <a:spcPct val="100000"/>
              </a:lnSpc>
              <a:spcAft>
                <a:spcPct val="0"/>
              </a:spcAft>
              <a:spcBef>
                <a:spcPct val="200000"/>
              </a:spcBef>
              <a:buChar char="•"/>
            </a:pPr>
            <a:r>
              <a:rPr sz="1800">
                <a:solidFill>
                  <a:srgbClr val="17375e"/>
                </a:solidFill>
                <a:latin typeface="Arial"/>
              </a:rPr>
              <a:t>Experienced strategic partner</a:t>
            </a:r>
          </a:p>
          <a:p>
            <a:pPr lvl="0" marL="276225" indent="-276225" algn="l">
              <a:lnSpc>
                <a:spcPct val="100000"/>
              </a:lnSpc>
              <a:spcAft>
                <a:spcPct val="0"/>
              </a:spcAft>
              <a:spcBef>
                <a:spcPct val="200000"/>
              </a:spcBef>
              <a:buChar char="•"/>
            </a:pPr>
            <a:r>
              <a:rPr sz="1800">
                <a:solidFill>
                  <a:srgbClr val="17375e"/>
                </a:solidFill>
                <a:latin typeface="Arial"/>
              </a:rPr>
              <a:t>A scalable team of communications professionals</a:t>
            </a:r>
          </a:p>
          <a:p>
            <a:pPr lvl="1" marL="276225" indent="-276225" algn="l">
              <a:lnSpc>
                <a:spcPct val="100000"/>
              </a:lnSpc>
              <a:spcAft>
                <a:spcPct val="0"/>
              </a:spcAft>
              <a:spcBef>
                <a:spcPct val="0"/>
              </a:spcBef>
              <a:buNone/>
            </a:pPr>
          </a:p>
          <a:p>
            <a:pPr lvl="0" marL="333375" indent="-333375" algn="l">
              <a:lnSpc>
                <a:spcPct val="100000"/>
              </a:lnSpc>
              <a:spcAft>
                <a:spcPct val="0"/>
              </a:spcAft>
              <a:spcBef>
                <a:spcPct val="0"/>
              </a:spcBef>
              <a:buNone/>
            </a:pPr>
            <a:r>
              <a:rPr sz="1800" b="1">
                <a:solidFill>
                  <a:srgbClr val="17375e"/>
                </a:solidFill>
                <a:latin typeface="Arial"/>
              </a:rPr>
              <a:t>Full spectrum of strategic PR and integrated  communications services </a:t>
            </a:r>
          </a:p>
          <a:p>
            <a:pPr lvl="0" marL="276225" indent="-276225" algn="l">
              <a:lnSpc>
                <a:spcPct val="100000"/>
              </a:lnSpc>
              <a:spcAft>
                <a:spcPct val="0"/>
              </a:spcAft>
              <a:spcBef>
                <a:spcPct val="200000"/>
              </a:spcBef>
              <a:buChar char="•"/>
            </a:pPr>
            <a:r>
              <a:rPr sz="1800">
                <a:solidFill>
                  <a:srgbClr val="17375e"/>
                </a:solidFill>
                <a:latin typeface="Arial"/>
              </a:rPr>
              <a:t>Strategy and Counsel</a:t>
            </a:r>
          </a:p>
          <a:p>
            <a:pPr lvl="0" marL="276225" indent="-276225" algn="l">
              <a:lnSpc>
                <a:spcPct val="100000"/>
              </a:lnSpc>
              <a:spcAft>
                <a:spcPct val="0"/>
              </a:spcAft>
              <a:spcBef>
                <a:spcPct val="200000"/>
              </a:spcBef>
              <a:buChar char="•"/>
            </a:pPr>
            <a:r>
              <a:rPr sz="1800">
                <a:solidFill>
                  <a:srgbClr val="17375e"/>
                </a:solidFill>
                <a:latin typeface="Arial"/>
              </a:rPr>
              <a:t>Positioning and Messaging</a:t>
            </a:r>
          </a:p>
          <a:p>
            <a:pPr lvl="0" marL="276225" indent="-276225" algn="l">
              <a:lnSpc>
                <a:spcPct val="100000"/>
              </a:lnSpc>
              <a:spcAft>
                <a:spcPct val="0"/>
              </a:spcAft>
              <a:spcBef>
                <a:spcPct val="200000"/>
              </a:spcBef>
              <a:buChar char="•"/>
            </a:pPr>
            <a:r>
              <a:rPr sz="1800">
                <a:solidFill>
                  <a:srgbClr val="17375e"/>
                </a:solidFill>
                <a:latin typeface="Arial"/>
              </a:rPr>
              <a:t>Media and Analyst Relations</a:t>
            </a:r>
          </a:p>
          <a:p>
            <a:pPr lvl="0" marL="276225" indent="-276225" algn="l">
              <a:lnSpc>
                <a:spcPct val="100000"/>
              </a:lnSpc>
              <a:spcAft>
                <a:spcPct val="0"/>
              </a:spcAft>
              <a:spcBef>
                <a:spcPct val="200000"/>
              </a:spcBef>
              <a:buChar char="•"/>
            </a:pPr>
            <a:r>
              <a:rPr sz="1800">
                <a:solidFill>
                  <a:srgbClr val="17375e"/>
                </a:solidFill>
                <a:latin typeface="Arial"/>
              </a:rPr>
              <a:t>Social Media Programs</a:t>
            </a:r>
          </a:p>
          <a:p>
            <a:pPr lvl="0" marL="276225" indent="-276225" algn="l">
              <a:lnSpc>
                <a:spcPct val="100000"/>
              </a:lnSpc>
              <a:spcAft>
                <a:spcPct val="0"/>
              </a:spcAft>
              <a:spcBef>
                <a:spcPct val="200000"/>
              </a:spcBef>
              <a:buChar char="•"/>
            </a:pPr>
            <a:r>
              <a:rPr sz="1800">
                <a:solidFill>
                  <a:srgbClr val="17375e"/>
                </a:solidFill>
                <a:latin typeface="Arial"/>
              </a:rPr>
              <a:t>Collateral Development </a:t>
            </a:r>
          </a:p>
          <a:p>
            <a:pPr lvl="0" marL="276225" indent="-276225" algn="l">
              <a:lnSpc>
                <a:spcPct val="100000"/>
              </a:lnSpc>
              <a:spcAft>
                <a:spcPct val="0"/>
              </a:spcAft>
              <a:spcBef>
                <a:spcPct val="200000"/>
              </a:spcBef>
              <a:buChar char="•"/>
            </a:pPr>
            <a:r>
              <a:rPr sz="1800">
                <a:solidFill>
                  <a:srgbClr val="17375e"/>
                </a:solidFill>
                <a:latin typeface="Arial"/>
              </a:rPr>
              <a:t>Advertising Management</a:t>
            </a:r>
          </a:p>
          <a:p>
            <a:pPr lvl="0" marL="276225" indent="-276225" algn="l">
              <a:lnSpc>
                <a:spcPct val="100000"/>
              </a:lnSpc>
              <a:spcAft>
                <a:spcPct val="0"/>
              </a:spcAft>
              <a:spcBef>
                <a:spcPct val="200000"/>
              </a:spcBef>
              <a:buChar char="•"/>
            </a:pPr>
            <a:r>
              <a:rPr sz="1800">
                <a:solidFill>
                  <a:srgbClr val="17375e"/>
                </a:solidFill>
                <a:latin typeface="Arial"/>
              </a:rPr>
              <a:t>Spokesperson Training</a:t>
            </a:r>
          </a:p>
          <a:p>
            <a:pPr lvl="0" marL="333375" indent="-333375" algn="l">
              <a:lnSpc>
                <a:spcPct val="80000"/>
              </a:lnSpc>
              <a:spcAft>
                <a:spcPct val="0"/>
              </a:spcAft>
              <a:spcBef>
                <a:spcPct val="200000"/>
              </a:spcBef>
              <a:buNone/>
            </a:p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0" name="Shape 1260"/>
          <p:cNvSpPr>
            <a:spLocks noGrp="1" noChangeArrowheads="1"/>
          </p:cNvSpPr>
          <p:nvPr>
            <p:ph type="title"/>
          </p:nvPr>
        </p:nvSpPr>
        <p:spPr>
          <a:xfrm>
            <a:off x="3505200" y="3457575"/>
            <a:ext cx="5514975" cy="790575"/>
          </a:xfrm>
        </p:spPr>
        <p:txBody>
          <a:bodyPr lIns="0" tIns="0" rIns="0" bIns="0"/>
          <a:lstStyle/>
          <a:p>
            <a:pPr lvl="0" marL="0" indent="0" algn="r">
              <a:buNone/>
            </a:pPr>
            <a:r>
              <a:rPr sz="4000" b="1">
                <a:solidFill>
                  <a:schemeClr val="dk2"/>
                </a:solidFill>
                <a:latin typeface="Calibri"/>
              </a:rPr>
              <a:t>Summary</a:t>
            </a:r>
            <a:br>
              <a:rPr sz="4000" b="1">
                <a:solidFill>
                  <a:schemeClr val="dk2"/>
                </a:solidFill>
                <a:latin typeface="Calibri"/>
              </a:rPr>
            </a:br>
            <a:r>
              <a:rPr sz="2800" b="1">
                <a:solidFill>
                  <a:schemeClr val="hlink"/>
                </a:solidFill>
                <a:latin typeface="Calibri"/>
              </a:rPr>
              <a:t>www.vtmgroup.com</a:t>
            </a:r>
            <a:r>
              <a:rPr sz="4000" b="1">
                <a:solidFill>
                  <a:schemeClr val="hlink"/>
                </a:solidFill>
                <a:latin typeface="Calibri"/>
              </a:rPr>
              <a:t> </a:t>
            </a:r>
          </a:p>
        </p:txBody>
      </p:sp>
      <p:sp>
        <p:nvSpPr>
          <p:cNvPr id="1261" name="Shape 1261"/>
          <p:cNvSpPr>
            <a:spLocks noGrp="1" noChangeArrowheads="1"/>
          </p:cNvSpPr>
          <p:nvPr>
            <p:ph type="obj"/>
          </p:nvPr>
        </p:nvSpPr>
        <p:spPr>
          <a:xfrm>
            <a:off x="581025" y="1171575"/>
            <a:ext cx="5438775" cy="4524375"/>
          </a:xfrm>
        </p:spPr>
        <p:txBody>
          <a:bodyPr lIns="0" tIns="0" rIns="0" bIns="0"/>
          <a:lstStyle/>
          <a:p>
            <a:pPr lvl="0" marL="0" indent="0" algn="l">
              <a:lnSpc>
                <a:spcPct val="110000"/>
              </a:lnSpc>
              <a:spcAft>
                <a:spcPct val="0"/>
              </a:spcAft>
              <a:spcBef>
                <a:spcPts val="1667"/>
              </a:spcBef>
              <a:buNone/>
            </a:pPr>
            <a:r>
              <a:rPr sz="1800" b="1">
                <a:solidFill>
                  <a:srgbClr val="ffffff"/>
                </a:solidFill>
                <a:latin typeface="Arial"/>
              </a:rPr>
              <a:t>Flexible services tailored by individual organizational needs</a:t>
            </a:r>
          </a:p>
          <a:p>
            <a:pPr lvl="0" marL="0" indent="0" algn="l">
              <a:lnSpc>
                <a:spcPct val="110000"/>
              </a:lnSpc>
              <a:spcAft>
                <a:spcPct val="0"/>
              </a:spcAft>
              <a:spcBef>
                <a:spcPts val="1667"/>
              </a:spcBef>
              <a:buNone/>
            </a:pPr>
            <a:r>
              <a:rPr sz="1800" b="1">
                <a:solidFill>
                  <a:srgbClr val="ffffff"/>
                </a:solidFill>
                <a:latin typeface="Arial"/>
              </a:rPr>
              <a:t>Complete commitment to client success and ability to work around any obstacle</a:t>
            </a:r>
          </a:p>
          <a:p>
            <a:pPr lvl="0" marL="0" indent="0" algn="l">
              <a:lnSpc>
                <a:spcPct val="110000"/>
              </a:lnSpc>
              <a:spcAft>
                <a:spcPct val="0"/>
              </a:spcAft>
              <a:spcBef>
                <a:spcPts val="1667"/>
              </a:spcBef>
              <a:buNone/>
            </a:pPr>
            <a:r>
              <a:rPr sz="1800" b="1">
                <a:solidFill>
                  <a:srgbClr val="ffffff"/>
                </a:solidFill>
                <a:latin typeface="Arial"/>
              </a:rPr>
              <a:t>Leading provider of scalable professional service solutions</a:t>
            </a:r>
          </a:p>
          <a:p>
            <a:pPr lvl="0" marL="0" indent="0" algn="l">
              <a:lnSpc>
                <a:spcPct val="90000"/>
              </a:lnSpc>
              <a:spcAft>
                <a:spcPct val="0"/>
              </a:spcAft>
              <a:spcBef>
                <a:spcPct val="200000"/>
              </a:spcBef>
              <a:buNone/>
            </a:pPr>
          </a:p>
        </p:txBody>
      </p:sp>
      <p:sp>
        <p:nvSpPr>
          <p:cNvPr id="1262" name="Shape 1262"/>
          <p:cNvSpPr>
            <a:spLocks noGrp="1" noChangeArrowheads="1"/>
          </p:cNvSpPr>
          <p:nvPr/>
        </p:nvSpPr>
        <p:spPr>
          <a:xfrm>
            <a:off x="7010400" y="6248400"/>
            <a:ext cx="2124074" cy="466725"/>
          </a:xfrm>
        </p:spPr>
        <p:txBody>
          <a:bodyPr lIns="0" tIns="0" rIns="0" bIns="0"/>
          <a:lstStyle/>
          <a:p>
            <a:pPr lvl="0" marL="0" indent="0" algn="r">
              <a:lnSpc>
                <a:spcPct val="100000"/>
              </a:lnSpc>
              <a:spcAft>
                <a:spcPct val="0"/>
              </a:spcAft>
              <a:spcBef>
                <a:spcPct val="0"/>
              </a:spcBef>
              <a:buNone/>
            </a:pPr>
            <a:r>
              <a:rPr sz="1000">
                <a:solidFill>
                  <a:srgbClr val="919191"/>
                </a:solidFill>
                <a:latin typeface="Calibri"/>
              </a:rPr>
              <a:t>*</a:t>
            </a:r>
          </a:p>
        </p:txBody>
      </p:sp>
      <p:sp>
        <p:nvSpPr>
          <p:cNvPr id="1263" name="Shape 1263"/>
          <p:cNvSpPr>
            <a:spLocks noGrp="1" noChangeArrowheads="1"/>
          </p:cNvSpPr>
          <p:nvPr/>
        </p:nvSpPr>
        <p:spPr>
          <a:xfrm>
            <a:off x="1133475" y="3619500"/>
            <a:ext cx="3486150" cy="1819275"/>
          </a:xfrm>
          <a:custGeom>
            <a:rect l="l" t="t" r="r" b="b"/>
            <a:pathLst>
              <a:path w="43200" h="43200" stroke="0">
                <a:moveTo>
                  <a:pt x="0" y="0"/>
                </a:moveTo>
                <a:lnTo>
                  <a:pt x="0" y="43200"/>
                </a:lnTo>
                <a:lnTo>
                  <a:pt x="43199" y="43200"/>
                </a:lnTo>
                <a:lnTo>
                  <a:pt x="43199" y="0"/>
                </a:lnTo>
                <a:close/>
              </a:path>
            </a:pathLst>
          </a:custGeom>
          <a:blipFill dpi="0" rotWithShape="1">
            <a:blip r:embed="rId3"/>
            <a:srcRect/>
            <a:stretch>
              <a:fillRect/>
            </a:stretch>
          </a:blipFill>
          <a:ln w="9524">
            <a:solidFill>
              <a:srgbClr val="000000">
                <a:alpha val="0"/>
              </a:srgbClr>
            </a:solidFill>
            <a:round/>
            <a:headEnd/>
            <a:tailEnd/>
          </a:ln>
        </p:spPr>
        <p:txBody>
          <a:bodyPr/>
          <a:lstStyle/>
          <a:p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4" name="Shape 1154"/>
          <p:cNvSpPr>
            <a:spLocks noGrp="1" noChangeArrowheads="1"/>
          </p:cNvSpPr>
          <p:nvPr>
            <p:ph type="title"/>
          </p:nvPr>
        </p:nvSpPr>
        <p:spPr>
          <a:xfrm>
            <a:off x="3400425" y="3171825"/>
            <a:ext cx="5514975" cy="790575"/>
          </a:xfrm>
        </p:spPr>
        <p:txBody>
          <a:bodyPr lIns="0" tIns="0" rIns="0" bIns="0"/>
          <a:lstStyle/>
          <a:p>
            <a:pPr lvl="0" marL="0" indent="0" algn="r">
              <a:buNone/>
            </a:pPr>
            <a:r>
              <a:rPr sz="4000" b="1">
                <a:solidFill>
                  <a:schemeClr val="dk2"/>
                </a:solidFill>
                <a:latin typeface="Arial"/>
              </a:rPr>
              <a:t>Overview</a:t>
            </a:r>
          </a:p>
        </p:txBody>
      </p:sp>
      <p:sp>
        <p:nvSpPr>
          <p:cNvPr id="1155" name="Shape 1155"/>
          <p:cNvSpPr>
            <a:spLocks noGrp="1" noChangeArrowheads="1"/>
          </p:cNvSpPr>
          <p:nvPr>
            <p:ph type="obj"/>
          </p:nvPr>
        </p:nvSpPr>
        <p:spPr>
          <a:xfrm>
            <a:off x="581025" y="1171575"/>
            <a:ext cx="5438775" cy="4524375"/>
          </a:xfrm>
        </p:spPr>
        <p:txBody>
          <a:bodyPr lIns="0" tIns="0" rIns="0" bIns="0"/>
          <a:lstStyle/>
          <a:p>
            <a:pPr lvl="0" marL="0" indent="-323850" algn="l">
              <a:lnSpc>
                <a:spcPct val="100000"/>
              </a:lnSpc>
              <a:spcAft>
                <a:spcPct val="0"/>
              </a:spcAft>
              <a:spcBef>
                <a:spcPct val="200000"/>
              </a:spcBef>
              <a:buNone/>
            </a:pPr>
            <a:r>
              <a:rPr sz="2400" b="1">
                <a:solidFill>
                  <a:schemeClr val="dk2"/>
                </a:solidFill>
                <a:latin typeface="Arial"/>
              </a:rPr>
              <a:t>VTM Group </a:t>
            </a:r>
            <a:r>
              <a:rPr sz="2400">
                <a:solidFill>
                  <a:schemeClr val="dk2"/>
                </a:solidFill>
                <a:latin typeface="Arial"/>
              </a:rPr>
              <a:t>is the industry-leading, single source for launching, managing and promoting standard-setting alliances, initiatives, and collaborative programs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6" name="Shape 1156"/>
          <p:cNvSpPr>
            <a:spLocks noGrp="1" noChangeArrowheads="1"/>
          </p:cNvSpPr>
          <p:nvPr>
            <p:ph type="title"/>
          </p:nvPr>
        </p:nvSpPr>
        <p:spPr>
          <a:xfrm>
            <a:off x="542925" y="228600"/>
            <a:ext cx="8048625" cy="714375"/>
          </a:xfrm>
        </p:spPr>
        <p:txBody>
          <a:bodyPr lIns="0" tIns="0" rIns="0" bIns="0"/>
          <a:lstStyle/>
          <a:p>
            <a:pPr lvl="0" marL="0" indent="0">
              <a:buNone/>
            </a:pPr>
            <a:r>
              <a:rPr sz="2800" b="1">
                <a:solidFill>
                  <a:schemeClr val="dk2"/>
                </a:solidFill>
                <a:latin typeface="Arial"/>
              </a:rPr>
              <a:t>Differentiating Factors</a:t>
            </a:r>
          </a:p>
        </p:txBody>
      </p:sp>
      <p:sp>
        <p:nvSpPr>
          <p:cNvPr id="1157" name="Shape 1157"/>
          <p:cNvSpPr>
            <a:spLocks noGrp="1" noChangeArrowheads="1"/>
          </p:cNvSpPr>
          <p:nvPr>
            <p:ph type="body" idx="1"/>
          </p:nvPr>
        </p:nvSpPr>
        <p:spPr>
          <a:xfrm>
            <a:off x="542925" y="1447800"/>
            <a:ext cx="8134350" cy="5000625"/>
          </a:xfrm>
        </p:spPr>
        <p:txBody>
          <a:bodyPr lIns="0" tIns="0" rIns="0" bIns="0"/>
          <a:lstStyle/>
          <a:p>
            <a:pPr lvl="0" marL="0" indent="0">
              <a:lnSpc>
                <a:spcPct val="80000"/>
              </a:lnSpc>
              <a:buNone/>
            </a:pPr>
            <a:r>
              <a:rPr sz="2400" b="1">
                <a:solidFill>
                  <a:srgbClr val="17375e"/>
                </a:solidFill>
                <a:latin typeface="Arial"/>
              </a:rPr>
              <a:t>Founded in 1995</a:t>
            </a:r>
          </a:p>
          <a:p>
            <a:pPr lvl="0" marL="0" indent="0">
              <a:lnSpc>
                <a:spcPct val="80000"/>
              </a:lnSpc>
              <a:buNone/>
            </a:pPr>
            <a:r>
              <a:rPr sz="2400" b="1">
                <a:solidFill>
                  <a:srgbClr val="17375e"/>
                </a:solidFill>
                <a:latin typeface="Arial"/>
              </a:rPr>
              <a:t>Local, national and international</a:t>
            </a:r>
          </a:p>
          <a:p>
            <a:pPr lvl="0" marL="0" indent="0">
              <a:lnSpc>
                <a:spcPct val="80000"/>
              </a:lnSpc>
              <a:buNone/>
            </a:pPr>
          </a:p>
          <a:p>
            <a:pPr lvl="0" marL="0" indent="0">
              <a:lnSpc>
                <a:spcPct val="80000"/>
              </a:lnSpc>
              <a:buNone/>
            </a:pPr>
            <a:r>
              <a:rPr sz="2400" b="1">
                <a:solidFill>
                  <a:srgbClr val="17375e"/>
                </a:solidFill>
                <a:latin typeface="Arial"/>
              </a:rPr>
              <a:t>VTM’s Edge:</a:t>
            </a:r>
          </a:p>
          <a:p>
            <a:pPr lvl="0" marL="276225" indent="-276225">
              <a:lnSpc>
                <a:spcPct val="80000"/>
              </a:lnSpc>
              <a:spcAft>
                <a:spcPts val="586"/>
              </a:spcAft>
              <a:buChar char="•"/>
            </a:pPr>
            <a:r>
              <a:rPr sz="2000">
                <a:solidFill>
                  <a:srgbClr val="17375e"/>
                </a:solidFill>
                <a:latin typeface="Arial"/>
              </a:rPr>
              <a:t>Flexible Staffing</a:t>
            </a:r>
          </a:p>
          <a:p>
            <a:pPr lvl="0" marL="276225" indent="-276225">
              <a:lnSpc>
                <a:spcPct val="80000"/>
              </a:lnSpc>
              <a:spcAft>
                <a:spcPts val="586"/>
              </a:spcAft>
              <a:buChar char="•"/>
            </a:pPr>
            <a:r>
              <a:rPr sz="2000">
                <a:solidFill>
                  <a:srgbClr val="17375e"/>
                </a:solidFill>
                <a:latin typeface="Arial"/>
              </a:rPr>
              <a:t>Dedicated Account Teams </a:t>
            </a:r>
          </a:p>
          <a:p>
            <a:pPr lvl="0" marL="495300" indent="-219075">
              <a:lnSpc>
                <a:spcPct val="80000"/>
              </a:lnSpc>
              <a:spcAft>
                <a:spcPts val="586"/>
              </a:spcAft>
              <a:buChar char="•"/>
            </a:pPr>
            <a:r>
              <a:rPr sz="1800">
                <a:solidFill>
                  <a:srgbClr val="17375e"/>
                </a:solidFill>
                <a:latin typeface="Arial"/>
              </a:rPr>
              <a:t>Proactive Approach to Mastering Key Aspects of Client’s Technology and Industry</a:t>
            </a:r>
          </a:p>
          <a:p>
            <a:pPr lvl="0" marL="276225" indent="-276225">
              <a:lnSpc>
                <a:spcPct val="80000"/>
              </a:lnSpc>
              <a:spcAft>
                <a:spcPts val="586"/>
              </a:spcAft>
              <a:buChar char="•"/>
            </a:pPr>
            <a:r>
              <a:rPr sz="2000">
                <a:solidFill>
                  <a:srgbClr val="17375e"/>
                </a:solidFill>
                <a:latin typeface="Arial"/>
              </a:rPr>
              <a:t>Broad Array of Scalable Services</a:t>
            </a:r>
          </a:p>
          <a:p>
            <a:pPr lvl="0" marL="276225" indent="-276225">
              <a:lnSpc>
                <a:spcPct val="80000"/>
              </a:lnSpc>
              <a:spcAft>
                <a:spcPts val="586"/>
              </a:spcAft>
              <a:buChar char="•"/>
            </a:pPr>
            <a:r>
              <a:rPr sz="2000">
                <a:solidFill>
                  <a:srgbClr val="17375e"/>
                </a:solidFill>
                <a:latin typeface="Arial"/>
              </a:rPr>
              <a:t>Continual Process Improvements</a:t>
            </a:r>
          </a:p>
          <a:p>
            <a:pPr lvl="0" marL="276225" indent="-276225">
              <a:lnSpc>
                <a:spcPct val="80000"/>
              </a:lnSpc>
              <a:spcAft>
                <a:spcPts val="586"/>
              </a:spcAft>
              <a:buChar char="•"/>
            </a:pPr>
            <a:r>
              <a:rPr sz="2000">
                <a:solidFill>
                  <a:srgbClr val="17375e"/>
                </a:solidFill>
                <a:latin typeface="Arial"/>
              </a:rPr>
              <a:t>Neutral, Third-Party Support</a:t>
            </a:r>
          </a:p>
          <a:p>
            <a:pPr lvl="0" marL="276225" indent="-276225">
              <a:lnSpc>
                <a:spcPct val="80000"/>
              </a:lnSpc>
              <a:spcAft>
                <a:spcPts val="586"/>
              </a:spcAft>
              <a:buChar char="•"/>
            </a:pPr>
            <a:r>
              <a:rPr sz="2000">
                <a:solidFill>
                  <a:srgbClr val="17375e"/>
                </a:solidFill>
                <a:latin typeface="Arial"/>
              </a:rPr>
              <a:t>Impeccable Customer Service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8" name="Shape 1158"/>
          <p:cNvSpPr>
            <a:spLocks noGrp="1" noChangeArrowheads="1"/>
          </p:cNvSpPr>
          <p:nvPr/>
        </p:nvSpPr>
        <p:spPr>
          <a:xfrm>
            <a:off x="3790950" y="1381125"/>
            <a:ext cx="5010150" cy="4933950"/>
          </a:xfrm>
          <a:custGeom>
            <a:rect l="l" t="t" r="r" b="b"/>
            <a:pathLst>
              <a:path w="43200" h="43200" stroke="0">
                <a:moveTo>
                  <a:pt x="0" y="0"/>
                </a:moveTo>
                <a:lnTo>
                  <a:pt x="0" y="43200"/>
                </a:lnTo>
                <a:lnTo>
                  <a:pt x="43200" y="43200"/>
                </a:lnTo>
                <a:lnTo>
                  <a:pt x="43200" y="0"/>
                </a:lnTo>
                <a:close/>
              </a:path>
            </a:pathLst>
          </a:custGeom>
          <a:blipFill dpi="0" rotWithShape="1">
            <a:blip r:embed="rId3"/>
            <a:srcRect/>
            <a:stretch>
              <a:fillRect/>
            </a:stretch>
          </a:blipFill>
          <a:ln w="9524">
            <a:solidFill>
              <a:srgbClr val="000000">
                <a:alpha val="0"/>
              </a:srgbClr>
            </a:solidFill>
            <a:round/>
            <a:headEnd/>
            <a:tailEnd/>
          </a:ln>
        </p:spPr>
        <p:txBody>
          <a:bodyPr/>
          <a:lstStyle/>
          <a:p>
            <a:endParaRPr dirty="0"/>
          </a:p>
        </p:txBody>
      </p:sp>
      <p:sp>
        <p:nvSpPr>
          <p:cNvPr id="1159" name="Shape 1159"/>
          <p:cNvSpPr>
            <a:spLocks noGrp="1" noChangeArrowheads="1"/>
          </p:cNvSpPr>
          <p:nvPr>
            <p:ph type="title"/>
          </p:nvPr>
        </p:nvSpPr>
        <p:spPr>
          <a:xfrm>
            <a:off x="447675" y="76200"/>
            <a:ext cx="8229600" cy="790575"/>
          </a:xfrm>
        </p:spPr>
        <p:txBody>
          <a:bodyPr lIns="0" tIns="0" rIns="0" bIns="0"/>
          <a:lstStyle/>
          <a:p>
            <a:pPr lvl="0" marL="0" indent="0">
              <a:buNone/>
            </a:pPr>
            <a:r>
              <a:rPr sz="2800" b="1">
                <a:solidFill>
                  <a:schemeClr val="dk2"/>
                </a:solidFill>
                <a:latin typeface="Arial"/>
              </a:rPr>
              <a:t>VTM Group Services</a:t>
            </a:r>
          </a:p>
        </p:txBody>
      </p:sp>
      <p:sp>
        <p:nvSpPr>
          <p:cNvPr id="1160" name="Shape 1160"/>
          <p:cNvSpPr>
            <a:spLocks noGrp="1" noChangeArrowheads="1"/>
          </p:cNvSpPr>
          <p:nvPr>
            <p:ph type="obj"/>
          </p:nvPr>
        </p:nvSpPr>
        <p:spPr>
          <a:xfrm>
            <a:off x="447675" y="1600200"/>
            <a:ext cx="3762375" cy="2457450"/>
          </a:xfrm>
        </p:spPr>
        <p:txBody>
          <a:bodyPr lIns="0" tIns="0" rIns="0" bIns="0"/>
          <a:lstStyle/>
          <a:p>
            <a:pPr lvl="0" marL="0" indent="0" algn="l">
              <a:lnSpc>
                <a:spcPct val="100000"/>
              </a:lnSpc>
              <a:spcAft>
                <a:spcPct val="0"/>
              </a:spcAft>
              <a:spcBef>
                <a:spcPct val="200000"/>
              </a:spcBef>
              <a:buNone/>
            </a:pPr>
            <a:r>
              <a:rPr sz="2400" b="1">
                <a:solidFill>
                  <a:srgbClr val="17375e"/>
                </a:solidFill>
                <a:latin typeface="Arial"/>
              </a:rPr>
              <a:t>VTM Group is comprised of eight business units with nearly 100 employees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1" name="Shape 1161"/>
          <p:cNvSpPr>
            <a:spLocks noGrp="1" noChangeArrowheads="1"/>
          </p:cNvSpPr>
          <p:nvPr>
            <p:ph type="title"/>
          </p:nvPr>
        </p:nvSpPr>
        <p:spPr>
          <a:xfrm>
            <a:off x="447675" y="76200"/>
            <a:ext cx="8229600" cy="790575"/>
          </a:xfrm>
        </p:spPr>
        <p:txBody>
          <a:bodyPr lIns="0" tIns="0" rIns="0" bIns="0"/>
          <a:lstStyle/>
          <a:p>
            <a:pPr lvl="0" marL="0" indent="0">
              <a:buNone/>
            </a:pPr>
            <a:r>
              <a:rPr sz="2800" b="1">
                <a:solidFill>
                  <a:schemeClr val="dk2"/>
                </a:solidFill>
                <a:latin typeface="Arial"/>
              </a:rPr>
              <a:t>Our Clients </a:t>
            </a:r>
          </a:p>
        </p:txBody>
      </p:sp>
      <p:sp>
        <p:nvSpPr>
          <p:cNvPr id="1162" name="Shape 1162"/>
          <p:cNvSpPr>
            <a:spLocks noGrp="1" noChangeArrowheads="1"/>
          </p:cNvSpPr>
          <p:nvPr/>
        </p:nvSpPr>
        <p:spPr>
          <a:xfrm>
            <a:off x="638175" y="1724025"/>
            <a:ext cx="8096250" cy="4533900"/>
          </a:xfrm>
          <a:custGeom>
            <a:rect l="l" t="t" r="r" b="b"/>
            <a:pathLst>
              <a:path w="43200" h="43200" stroke="0">
                <a:moveTo>
                  <a:pt x="0" y="0"/>
                </a:moveTo>
                <a:lnTo>
                  <a:pt x="0" y="43199"/>
                </a:lnTo>
                <a:lnTo>
                  <a:pt x="43199" y="43199"/>
                </a:lnTo>
                <a:lnTo>
                  <a:pt x="43199" y="0"/>
                </a:lnTo>
                <a:close/>
              </a:path>
            </a:pathLst>
          </a:custGeom>
          <a:blipFill dpi="0" rotWithShape="1">
            <a:blip r:embed="rId3"/>
            <a:srcRect/>
            <a:stretch>
              <a:fillRect/>
            </a:stretch>
          </a:blipFill>
          <a:ln w="9524">
            <a:solidFill>
              <a:srgbClr val="000000">
                <a:alpha val="0"/>
              </a:srgbClr>
            </a:solidFill>
            <a:round/>
            <a:headEnd/>
            <a:tailEnd/>
          </a:ln>
        </p:spPr>
        <p:txBody>
          <a:bodyPr/>
          <a:lstStyle/>
          <a:p>
            <a:endParaRPr dirty="0"/>
          </a:p>
        </p:txBody>
      </p:sp>
      <p:sp>
        <p:nvSpPr>
          <p:cNvPr id="1163" name="Shape 1163"/>
          <p:cNvSpPr>
            <a:spLocks noGrp="1" noChangeArrowheads="1"/>
          </p:cNvSpPr>
          <p:nvPr/>
        </p:nvSpPr>
        <p:spPr>
          <a:xfrm>
            <a:off x="447675" y="1295400"/>
            <a:ext cx="8134350" cy="361950"/>
          </a:xfrm>
        </p:spPr>
        <p:txBody>
          <a:bodyPr lIns="0" tIns="0" rIns="0" bIns="0"/>
          <a:lstStyle/>
          <a:p>
            <a:pPr lvl="0" marL="0" indent="0" algn="l">
              <a:lnSpc>
                <a:spcPct val="100000"/>
              </a:lnSpc>
              <a:spcAft>
                <a:spcPct val="0"/>
              </a:spcAft>
              <a:spcBef>
                <a:spcPct val="0"/>
              </a:spcBef>
              <a:buNone/>
            </a:pPr>
            <a:r>
              <a:rPr sz="1800" b="1">
                <a:solidFill>
                  <a:srgbClr val="17375e"/>
                </a:solidFill>
                <a:latin typeface="Calibri"/>
              </a:rPr>
              <a:t>This list reflects only those in the public domain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4" name="Shape 1164"/>
          <p:cNvSpPr>
            <a:spLocks noGrp="1" noChangeArrowheads="1"/>
          </p:cNvSpPr>
          <p:nvPr>
            <p:ph type="title"/>
          </p:nvPr>
        </p:nvSpPr>
        <p:spPr>
          <a:xfrm>
            <a:off x="447675" y="76200"/>
            <a:ext cx="8229600" cy="790575"/>
          </a:xfrm>
        </p:spPr>
        <p:txBody>
          <a:bodyPr lIns="0" tIns="0" rIns="0" bIns="0"/>
          <a:lstStyle/>
          <a:p>
            <a:pPr lvl="0" marL="0" indent="0">
              <a:buNone/>
            </a:pPr>
            <a:r>
              <a:rPr sz="2800" b="1">
                <a:solidFill>
                  <a:schemeClr val="dk2"/>
                </a:solidFill>
                <a:latin typeface="Arial"/>
              </a:rPr>
              <a:t>CCUF | Proposed Services </a:t>
            </a:r>
          </a:p>
        </p:txBody>
      </p:sp>
      <p:sp>
        <p:nvSpPr>
          <p:cNvPr id="1165" name="Shape 1165"/>
          <p:cNvSpPr>
            <a:spLocks noGrp="1" noChangeArrowheads="1"/>
          </p:cNvSpPr>
          <p:nvPr>
            <p:ph type="obj"/>
          </p:nvPr>
        </p:nvSpPr>
        <p:spPr>
          <a:xfrm>
            <a:off x="447675" y="1276350"/>
            <a:ext cx="8229600" cy="4638675"/>
          </a:xfrm>
        </p:spPr>
        <p:txBody>
          <a:bodyPr lIns="0" tIns="0" rIns="0" bIns="0"/>
          <a:lstStyle/>
          <a:p>
            <a:pPr lvl="1" marL="333375" indent="-333375" algn="l">
              <a:lnSpc>
                <a:spcPct val="100000"/>
              </a:lnSpc>
              <a:spcAft>
                <a:spcPct val="0"/>
              </a:spcAft>
              <a:spcBef>
                <a:spcPct val="200000"/>
              </a:spcBef>
              <a:buNone/>
            </a:pPr>
            <a:r>
              <a:rPr sz="1200">
                <a:solidFill>
                  <a:srgbClr val="17375e"/>
                </a:solidFill>
                <a:latin typeface="Arial"/>
              </a:rPr>
              <a:t>Infrastructure Creation </a:t>
            </a:r>
          </a:p>
          <a:p>
            <a:pPr lvl="0" marL="333375" indent="-333375" algn="l">
              <a:lnSpc>
                <a:spcPct val="100000"/>
              </a:lnSpc>
              <a:spcAft>
                <a:spcPct val="0"/>
              </a:spcAft>
              <a:spcBef>
                <a:spcPct val="200000"/>
              </a:spcBef>
              <a:buChar char="•"/>
            </a:pPr>
            <a:r>
              <a:rPr sz="1200">
                <a:solidFill>
                  <a:srgbClr val="17375e"/>
                </a:solidFill>
                <a:latin typeface="Arial"/>
              </a:rPr>
              <a:t>Set </a:t>
            </a:r>
            <a:r>
              <a:rPr sz="1200">
                <a:solidFill>
                  <a:srgbClr val="17375e"/>
                </a:solidFill>
                <a:latin typeface="Arial"/>
              </a:rPr>
              <a:t>up phone line, bank accounts, membership services procedures, accounting/financial process procedures, appropriate insurances to protect the organization and its representatives, etc.</a:t>
            </a:r>
          </a:p>
          <a:p>
            <a:pPr lvl="0" marL="333375" indent="-333375" algn="l">
              <a:lnSpc>
                <a:spcPct val="100000"/>
              </a:lnSpc>
              <a:spcAft>
                <a:spcPct val="0"/>
              </a:spcAft>
              <a:spcBef>
                <a:spcPct val="200000"/>
              </a:spcBef>
              <a:buChar char="•"/>
            </a:pPr>
            <a:r>
              <a:rPr sz="1200">
                <a:solidFill>
                  <a:srgbClr val="17375e"/>
                </a:solidFill>
                <a:latin typeface="Arial"/>
              </a:rPr>
              <a:t>Coordinating all miscellaneous duties required to set up the working infrastructure of the organization</a:t>
            </a:r>
          </a:p>
          <a:p>
            <a:pPr lvl="0" marL="333375" indent="-333375" algn="l">
              <a:lnSpc>
                <a:spcPct val="100000"/>
              </a:lnSpc>
              <a:spcAft>
                <a:spcPct val="0"/>
              </a:spcAft>
              <a:spcBef>
                <a:spcPct val="200000"/>
              </a:spcBef>
              <a:buChar char="•"/>
            </a:pPr>
            <a:r>
              <a:rPr sz="1200">
                <a:solidFill>
                  <a:srgbClr val="17375e"/>
                </a:solidFill>
                <a:latin typeface="Arial"/>
              </a:rPr>
              <a:t>Create membership documents necessary to facilitate initial membership growth (new membership kits, launch letter, backgrounder, list of members, etc.)</a:t>
            </a:r>
          </a:p>
          <a:p>
            <a:pPr lvl="0" marL="333375" indent="-333375" algn="l">
              <a:lnSpc>
                <a:spcPct val="100000"/>
              </a:lnSpc>
              <a:spcAft>
                <a:spcPct val="0"/>
              </a:spcAft>
              <a:spcBef>
                <a:spcPct val="200000"/>
              </a:spcBef>
              <a:buNone/>
            </a:pPr>
          </a:p>
          <a:p>
            <a:pPr lvl="0" marL="333375" indent="-333375" algn="l">
              <a:lnSpc>
                <a:spcPct val="100000"/>
              </a:lnSpc>
              <a:spcAft>
                <a:spcPct val="0"/>
              </a:spcAft>
              <a:spcBef>
                <a:spcPct val="200000"/>
              </a:spcBef>
              <a:buNone/>
            </a:pPr>
            <a:r>
              <a:rPr sz="1200">
                <a:solidFill>
                  <a:srgbClr val="17375e"/>
                </a:solidFill>
                <a:latin typeface="Arial"/>
              </a:rPr>
              <a:t>Day-to-Day </a:t>
            </a:r>
            <a:r>
              <a:rPr sz="1200">
                <a:solidFill>
                  <a:srgbClr val="17375e"/>
                </a:solidFill>
                <a:latin typeface="Arial"/>
              </a:rPr>
              <a:t>Operations Support </a:t>
            </a:r>
          </a:p>
          <a:p>
            <a:pPr lvl="0" marL="333375" indent="-333375" algn="l">
              <a:lnSpc>
                <a:spcPct val="100000"/>
              </a:lnSpc>
              <a:spcAft>
                <a:spcPct val="0"/>
              </a:spcAft>
              <a:spcBef>
                <a:spcPct val="200000"/>
              </a:spcBef>
              <a:buChar char="•"/>
            </a:pPr>
            <a:r>
              <a:rPr sz="1200">
                <a:solidFill>
                  <a:srgbClr val="17375e"/>
                </a:solidFill>
                <a:latin typeface="Arial"/>
              </a:rPr>
              <a:t>All miscellaneous duties that may arise in keeping the organization operating smoothly</a:t>
            </a:r>
          </a:p>
          <a:p>
            <a:pPr lvl="0" marL="333375" indent="-333375" algn="l">
              <a:lnSpc>
                <a:spcPct val="100000"/>
              </a:lnSpc>
              <a:spcAft>
                <a:spcPct val="0"/>
              </a:spcAft>
              <a:spcBef>
                <a:spcPct val="200000"/>
              </a:spcBef>
              <a:buChar char="•"/>
            </a:pPr>
            <a:r>
              <a:rPr sz="1200">
                <a:solidFill>
                  <a:srgbClr val="17375e"/>
                </a:solidFill>
                <a:latin typeface="Arial"/>
              </a:rPr>
              <a:t>Maintain mailing address, receive and distribute printed mail</a:t>
            </a:r>
          </a:p>
          <a:p>
            <a:pPr lvl="0" marL="333375" indent="-333375" algn="l">
              <a:lnSpc>
                <a:spcPct val="100000"/>
              </a:lnSpc>
              <a:spcAft>
                <a:spcPct val="0"/>
              </a:spcAft>
              <a:spcBef>
                <a:spcPct val="200000"/>
              </a:spcBef>
              <a:buChar char="•"/>
            </a:pPr>
            <a:r>
              <a:rPr sz="1200">
                <a:solidFill>
                  <a:srgbClr val="17375e"/>
                </a:solidFill>
                <a:latin typeface="Arial"/>
              </a:rPr>
              <a:t>Provide live response to telephone calls during business hours and voice messaging capability during non-business hours</a:t>
            </a:r>
          </a:p>
          <a:p>
            <a:pPr lvl="0" marL="333375" indent="-333375" algn="l">
              <a:lnSpc>
                <a:spcPct val="100000"/>
              </a:lnSpc>
              <a:spcAft>
                <a:spcPct val="0"/>
              </a:spcAft>
              <a:spcBef>
                <a:spcPct val="200000"/>
              </a:spcBef>
              <a:buChar char="•"/>
            </a:pPr>
            <a:r>
              <a:rPr sz="1200">
                <a:solidFill>
                  <a:srgbClr val="17375e"/>
                </a:solidFill>
                <a:latin typeface="Arial"/>
              </a:rPr>
              <a:t>Provide fax machine or e-fax account 24 hours a day</a:t>
            </a:r>
          </a:p>
          <a:p>
            <a:pPr lvl="0" marL="333375" indent="-333375" algn="l">
              <a:lnSpc>
                <a:spcPct val="100000"/>
              </a:lnSpc>
              <a:spcAft>
                <a:spcPct val="0"/>
              </a:spcAft>
              <a:spcBef>
                <a:spcPct val="200000"/>
              </a:spcBef>
              <a:buChar char="•"/>
            </a:pPr>
            <a:r>
              <a:rPr sz="1200">
                <a:solidFill>
                  <a:srgbClr val="17375e"/>
                </a:solidFill>
                <a:latin typeface="Arial"/>
              </a:rPr>
              <a:t>Maintain files and inventories of all printed marketing materials and supplies, including tradeshow equipment, signage, booth items, etc. </a:t>
            </a:r>
          </a:p>
          <a:p>
            <a:pPr lvl="0" marL="333375" indent="-333375" algn="l">
              <a:lnSpc>
                <a:spcPct val="100000"/>
              </a:lnSpc>
              <a:spcAft>
                <a:spcPct val="0"/>
              </a:spcAft>
              <a:spcBef>
                <a:spcPct val="200000"/>
              </a:spcBef>
              <a:buChar char="•"/>
            </a:pPr>
            <a:r>
              <a:rPr sz="1200">
                <a:solidFill>
                  <a:srgbClr val="17375e"/>
                </a:solidFill>
                <a:latin typeface="Arial"/>
              </a:rPr>
              <a:t>Maintain Corporate records, including: </a:t>
            </a:r>
          </a:p>
          <a:p>
            <a:pPr lvl="0" marL="723900" indent="-171450" algn="l">
              <a:lnSpc>
                <a:spcPct val="100000"/>
              </a:lnSpc>
              <a:spcAft>
                <a:spcPct val="0"/>
              </a:spcAft>
              <a:spcBef>
                <a:spcPct val="200000"/>
              </a:spcBef>
              <a:buChar char="•"/>
            </a:pPr>
            <a:r>
              <a:rPr sz="1000">
                <a:solidFill>
                  <a:srgbClr val="17375e"/>
                </a:solidFill>
                <a:latin typeface="Arial"/>
              </a:rPr>
              <a:t>Membership Agreements</a:t>
            </a:r>
          </a:p>
          <a:p>
            <a:pPr lvl="0" marL="723900" indent="-171450" algn="l">
              <a:lnSpc>
                <a:spcPct val="100000"/>
              </a:lnSpc>
              <a:spcAft>
                <a:spcPct val="0"/>
              </a:spcAft>
              <a:spcBef>
                <a:spcPct val="200000"/>
              </a:spcBef>
              <a:buChar char="•"/>
            </a:pPr>
            <a:r>
              <a:rPr sz="1000">
                <a:solidFill>
                  <a:srgbClr val="17375e"/>
                </a:solidFill>
                <a:latin typeface="Arial"/>
              </a:rPr>
              <a:t>The Corporate Book, with written minutes of all Board meetings and teleconferences</a:t>
            </a:r>
          </a:p>
          <a:p>
            <a:pPr lvl="0" marL="723900" indent="-171450" algn="l">
              <a:lnSpc>
                <a:spcPct val="100000"/>
              </a:lnSpc>
              <a:spcAft>
                <a:spcPct val="0"/>
              </a:spcAft>
              <a:spcBef>
                <a:spcPct val="200000"/>
              </a:spcBef>
              <a:buChar char="•"/>
            </a:pPr>
            <a:r>
              <a:rPr sz="1000">
                <a:solidFill>
                  <a:srgbClr val="17375e"/>
                </a:solidFill>
                <a:latin typeface="Arial"/>
              </a:rPr>
              <a:t>Copyright registrations</a:t>
            </a:r>
          </a:p>
          <a:p>
            <a:pPr lvl="0" marL="723900" indent="-171450" algn="l">
              <a:lnSpc>
                <a:spcPct val="100000"/>
              </a:lnSpc>
              <a:spcAft>
                <a:spcPct val="0"/>
              </a:spcAft>
              <a:spcBef>
                <a:spcPct val="200000"/>
              </a:spcBef>
              <a:buChar char="•"/>
            </a:pPr>
            <a:r>
              <a:rPr sz="1000">
                <a:solidFill>
                  <a:srgbClr val="17375e"/>
                </a:solidFill>
                <a:latin typeface="Arial"/>
              </a:rPr>
              <a:t>All legal </a:t>
            </a:r>
            <a:r>
              <a:rPr sz="1000">
                <a:solidFill>
                  <a:srgbClr val="17375e"/>
                </a:solidFill>
                <a:latin typeface="Arial"/>
              </a:rPr>
              <a:t>contracts</a:t>
            </a:r>
          </a:p>
          <a:p>
            <a:pPr lvl="0" marL="333375" indent="-333375" algn="l">
              <a:lnSpc>
                <a:spcPct val="100000"/>
              </a:lnSpc>
              <a:spcAft>
                <a:spcPct val="0"/>
              </a:spcAft>
              <a:spcBef>
                <a:spcPct val="200000"/>
              </a:spcBef>
              <a:buNone/>
            </a:p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6" name="Shape 1166"/>
          <p:cNvSpPr>
            <a:spLocks noGrp="1" noChangeArrowheads="1"/>
          </p:cNvSpPr>
          <p:nvPr>
            <p:ph type="title"/>
          </p:nvPr>
        </p:nvSpPr>
        <p:spPr>
          <a:xfrm>
            <a:off x="447675" y="76200"/>
            <a:ext cx="8229600" cy="790575"/>
          </a:xfrm>
        </p:spPr>
        <p:txBody>
          <a:bodyPr lIns="0" tIns="0" rIns="0" bIns="0"/>
          <a:lstStyle/>
          <a:p>
            <a:pPr lvl="0" marL="0" indent="0">
              <a:buNone/>
            </a:pPr>
            <a:r>
              <a:rPr sz="2800" b="1">
                <a:solidFill>
                  <a:schemeClr val="dk2"/>
                </a:solidFill>
                <a:latin typeface="Arial"/>
              </a:rPr>
              <a:t>CCUF | Proposed Services  </a:t>
            </a:r>
          </a:p>
        </p:txBody>
      </p:sp>
      <p:sp>
        <p:nvSpPr>
          <p:cNvPr id="1167" name="Shape 1167"/>
          <p:cNvSpPr>
            <a:spLocks noGrp="1" noChangeArrowheads="1"/>
          </p:cNvSpPr>
          <p:nvPr>
            <p:ph type="obj"/>
          </p:nvPr>
        </p:nvSpPr>
        <p:spPr>
          <a:xfrm>
            <a:off x="447675" y="1209675"/>
            <a:ext cx="8229600" cy="4705350"/>
          </a:xfrm>
        </p:spPr>
        <p:txBody>
          <a:bodyPr lIns="0" tIns="0" rIns="0" bIns="0"/>
          <a:lstStyle/>
          <a:p>
            <a:pPr lvl="0" marL="333375" indent="-333375" algn="l">
              <a:lnSpc>
                <a:spcPct val="100000"/>
              </a:lnSpc>
              <a:spcAft>
                <a:spcPct val="0"/>
              </a:spcAft>
              <a:spcBef>
                <a:spcPct val="200000"/>
              </a:spcBef>
              <a:buNone/>
            </a:pPr>
            <a:r>
              <a:rPr sz="1200">
                <a:solidFill>
                  <a:srgbClr val="17375e"/>
                </a:solidFill>
                <a:latin typeface="Arial"/>
              </a:rPr>
              <a:t>Membership Services and Payment Processing </a:t>
            </a:r>
          </a:p>
          <a:p>
            <a:pPr lvl="0" marL="552450" indent="-333375" algn="l">
              <a:lnSpc>
                <a:spcPct val="100000"/>
              </a:lnSpc>
              <a:spcAft>
                <a:spcPct val="0"/>
              </a:spcAft>
              <a:spcBef>
                <a:spcPct val="200000"/>
              </a:spcBef>
              <a:buChar char="•"/>
            </a:pPr>
            <a:r>
              <a:rPr sz="1200">
                <a:solidFill>
                  <a:srgbClr val="17375e"/>
                </a:solidFill>
                <a:latin typeface="Arial"/>
              </a:rPr>
              <a:t>First line support for all membership related inquiries (e.g. calls, e-mails, faxes, etc.)</a:t>
            </a:r>
          </a:p>
          <a:p>
            <a:pPr lvl="0" marL="552450" indent="-333375" algn="l">
              <a:lnSpc>
                <a:spcPct val="100000"/>
              </a:lnSpc>
              <a:spcAft>
                <a:spcPct val="0"/>
              </a:spcAft>
              <a:spcBef>
                <a:spcPct val="200000"/>
              </a:spcBef>
              <a:buChar char="•"/>
            </a:pPr>
            <a:r>
              <a:rPr sz="1200">
                <a:solidFill>
                  <a:srgbClr val="17375e"/>
                </a:solidFill>
                <a:latin typeface="Arial"/>
              </a:rPr>
              <a:t>Process new membership applications</a:t>
            </a:r>
          </a:p>
          <a:p>
            <a:pPr lvl="0" marL="552450" indent="-333375" algn="l">
              <a:lnSpc>
                <a:spcPct val="100000"/>
              </a:lnSpc>
              <a:spcAft>
                <a:spcPct val="0"/>
              </a:spcAft>
              <a:spcBef>
                <a:spcPct val="200000"/>
              </a:spcBef>
              <a:buChar char="•"/>
            </a:pPr>
            <a:r>
              <a:rPr sz="1200">
                <a:solidFill>
                  <a:srgbClr val="17375e"/>
                </a:solidFill>
                <a:latin typeface="Arial"/>
              </a:rPr>
              <a:t>Originate renewal notices and process renewals</a:t>
            </a:r>
          </a:p>
          <a:p>
            <a:pPr lvl="0" marL="552450" indent="-333375" algn="l">
              <a:lnSpc>
                <a:spcPct val="100000"/>
              </a:lnSpc>
              <a:spcAft>
                <a:spcPct val="0"/>
              </a:spcAft>
              <a:spcBef>
                <a:spcPct val="200000"/>
              </a:spcBef>
              <a:buChar char="•"/>
            </a:pPr>
            <a:r>
              <a:rPr sz="1200">
                <a:solidFill>
                  <a:srgbClr val="17375e"/>
                </a:solidFill>
                <a:latin typeface="Arial"/>
              </a:rPr>
              <a:t>Collection for new applications and renewals (i.e. calls to non-responsive members up for renewal)</a:t>
            </a:r>
          </a:p>
          <a:p>
            <a:pPr lvl="0" marL="552450" indent="-333375" algn="l">
              <a:lnSpc>
                <a:spcPct val="100000"/>
              </a:lnSpc>
              <a:spcAft>
                <a:spcPct val="0"/>
              </a:spcAft>
              <a:spcBef>
                <a:spcPct val="200000"/>
              </a:spcBef>
              <a:buChar char="•"/>
            </a:pPr>
            <a:r>
              <a:rPr sz="1200">
                <a:solidFill>
                  <a:srgbClr val="17375e"/>
                </a:solidFill>
                <a:latin typeface="Arial"/>
              </a:rPr>
              <a:t>Manage the master membership database and password administration</a:t>
            </a:r>
          </a:p>
          <a:p>
            <a:pPr lvl="0" marL="552450" indent="-333375" algn="l">
              <a:lnSpc>
                <a:spcPct val="100000"/>
              </a:lnSpc>
              <a:spcAft>
                <a:spcPct val="0"/>
              </a:spcAft>
              <a:spcBef>
                <a:spcPct val="200000"/>
              </a:spcBef>
              <a:buChar char="•"/>
            </a:pPr>
            <a:r>
              <a:rPr sz="1200">
                <a:solidFill>
                  <a:srgbClr val="17375e"/>
                </a:solidFill>
                <a:latin typeface="Arial"/>
              </a:rPr>
              <a:t>Invoice, track and process all membership payments</a:t>
            </a:r>
          </a:p>
          <a:p>
            <a:pPr lvl="0" marL="552450" indent="-333375" algn="l">
              <a:lnSpc>
                <a:spcPct val="100000"/>
              </a:lnSpc>
              <a:spcAft>
                <a:spcPct val="0"/>
              </a:spcAft>
              <a:spcBef>
                <a:spcPct val="200000"/>
              </a:spcBef>
              <a:buChar char="•"/>
            </a:pPr>
            <a:r>
              <a:rPr sz="1200">
                <a:solidFill>
                  <a:srgbClr val="17375e"/>
                </a:solidFill>
                <a:latin typeface="Arial"/>
              </a:rPr>
              <a:t>Create and provide regular membership reports</a:t>
            </a:r>
          </a:p>
          <a:p>
            <a:pPr lvl="0" marL="552450" indent="-333375" algn="l">
              <a:lnSpc>
                <a:spcPct val="100000"/>
              </a:lnSpc>
              <a:spcAft>
                <a:spcPct val="0"/>
              </a:spcAft>
              <a:spcBef>
                <a:spcPct val="200000"/>
              </a:spcBef>
              <a:buChar char="•"/>
            </a:pPr>
            <a:r>
              <a:rPr sz="1200">
                <a:solidFill>
                  <a:srgbClr val="17375e"/>
                </a:solidFill>
                <a:latin typeface="Arial"/>
              </a:rPr>
              <a:t>Provide best practices on membership recruitment, retention, processing, renewal notices and deactivation surveys </a:t>
            </a:r>
          </a:p>
          <a:p>
            <a:pPr lvl="0" marL="333375" indent="-333375" algn="l">
              <a:lnSpc>
                <a:spcPct val="100000"/>
              </a:lnSpc>
              <a:spcAft>
                <a:spcPct val="0"/>
              </a:spcAft>
              <a:spcBef>
                <a:spcPct val="200000"/>
              </a:spcBef>
              <a:buNone/>
            </a:pPr>
          </a:p>
          <a:p>
            <a:pPr lvl="0" marL="333375" indent="-333375" algn="l">
              <a:lnSpc>
                <a:spcPct val="100000"/>
              </a:lnSpc>
              <a:spcAft>
                <a:spcPct val="0"/>
              </a:spcAft>
              <a:spcBef>
                <a:spcPct val="200000"/>
              </a:spcBef>
              <a:buNone/>
            </a:pPr>
            <a:r>
              <a:rPr sz="1200">
                <a:solidFill>
                  <a:srgbClr val="17375e"/>
                </a:solidFill>
                <a:latin typeface="Arial"/>
              </a:rPr>
              <a:t>Financial </a:t>
            </a:r>
            <a:r>
              <a:rPr sz="1200">
                <a:solidFill>
                  <a:srgbClr val="17375e"/>
                </a:solidFill>
                <a:latin typeface="Arial"/>
              </a:rPr>
              <a:t>Administration and Management</a:t>
            </a:r>
          </a:p>
          <a:p>
            <a:pPr lvl="0" marL="552450" indent="-333375" algn="l">
              <a:lnSpc>
                <a:spcPct val="100000"/>
              </a:lnSpc>
              <a:spcAft>
                <a:spcPct val="0"/>
              </a:spcAft>
              <a:spcBef>
                <a:spcPct val="200000"/>
              </a:spcBef>
              <a:buChar char="•"/>
            </a:pPr>
            <a:r>
              <a:rPr sz="1200">
                <a:solidFill>
                  <a:srgbClr val="17375e"/>
                </a:solidFill>
                <a:latin typeface="Arial"/>
              </a:rPr>
              <a:t>Maintain bank accounts (savings, checking, merchant services account, etc.)</a:t>
            </a:r>
          </a:p>
          <a:p>
            <a:pPr lvl="0" marL="552450" indent="-333375" algn="l">
              <a:lnSpc>
                <a:spcPct val="100000"/>
              </a:lnSpc>
              <a:spcAft>
                <a:spcPct val="0"/>
              </a:spcAft>
              <a:spcBef>
                <a:spcPct val="200000"/>
              </a:spcBef>
              <a:buChar char="•"/>
            </a:pPr>
            <a:r>
              <a:rPr sz="1200">
                <a:solidFill>
                  <a:srgbClr val="17375e"/>
                </a:solidFill>
                <a:latin typeface="Arial"/>
              </a:rPr>
              <a:t>Administer financial procedures with proper checks and balances to minimize board/officer liability as well as ensuring the most secure transactions possible</a:t>
            </a:r>
          </a:p>
          <a:p>
            <a:pPr lvl="0" marL="552450" indent="-333375" algn="l">
              <a:lnSpc>
                <a:spcPct val="100000"/>
              </a:lnSpc>
              <a:spcAft>
                <a:spcPct val="0"/>
              </a:spcAft>
              <a:spcBef>
                <a:spcPct val="200000"/>
              </a:spcBef>
              <a:buChar char="•"/>
            </a:pPr>
            <a:r>
              <a:rPr sz="1200">
                <a:solidFill>
                  <a:srgbClr val="17375e"/>
                </a:solidFill>
                <a:latin typeface="Arial"/>
              </a:rPr>
              <a:t>Cash flow and budget control</a:t>
            </a:r>
          </a:p>
          <a:p>
            <a:pPr lvl="0" marL="723900" indent="-171450" algn="l">
              <a:lnSpc>
                <a:spcPct val="100000"/>
              </a:lnSpc>
              <a:spcAft>
                <a:spcPct val="0"/>
              </a:spcAft>
              <a:spcBef>
                <a:spcPct val="200000"/>
              </a:spcBef>
              <a:buChar char="•"/>
            </a:pPr>
            <a:r>
              <a:rPr sz="1000">
                <a:solidFill>
                  <a:srgbClr val="17375e"/>
                </a:solidFill>
                <a:latin typeface="Arial"/>
              </a:rPr>
              <a:t>Manage the overall cash flow and conduct monthly/quarterly cash flow reporting</a:t>
            </a:r>
          </a:p>
          <a:p>
            <a:pPr lvl="0" marL="723900" indent="-171450" algn="l">
              <a:lnSpc>
                <a:spcPct val="100000"/>
              </a:lnSpc>
              <a:spcAft>
                <a:spcPct val="0"/>
              </a:spcAft>
              <a:spcBef>
                <a:spcPct val="200000"/>
              </a:spcBef>
              <a:buChar char="•"/>
            </a:pPr>
            <a:r>
              <a:rPr sz="1000">
                <a:solidFill>
                  <a:srgbClr val="17375e"/>
                </a:solidFill>
                <a:latin typeface="Arial"/>
              </a:rPr>
              <a:t>Validate all expenditures from vendors and maintain tight budget control</a:t>
            </a:r>
          </a:p>
          <a:p>
            <a:pPr lvl="0" marL="552450" indent="-333375" algn="l">
              <a:lnSpc>
                <a:spcPct val="100000"/>
              </a:lnSpc>
              <a:spcAft>
                <a:spcPct val="0"/>
              </a:spcAft>
              <a:spcBef>
                <a:spcPct val="200000"/>
              </a:spcBef>
              <a:buChar char="•"/>
            </a:pPr>
            <a:r>
              <a:rPr sz="1200">
                <a:solidFill>
                  <a:srgbClr val="17375e"/>
                </a:solidFill>
                <a:latin typeface="Arial"/>
              </a:rPr>
              <a:t>Complete a monthly bank statement reconciliation </a:t>
            </a:r>
          </a:p>
          <a:p>
            <a:pPr lvl="0" marL="552450" indent="-333375" algn="l">
              <a:lnSpc>
                <a:spcPct val="100000"/>
              </a:lnSpc>
              <a:spcAft>
                <a:spcPct val="0"/>
              </a:spcAft>
              <a:spcBef>
                <a:spcPct val="200000"/>
              </a:spcBef>
              <a:buChar char="•"/>
            </a:pPr>
            <a:r>
              <a:rPr sz="1200">
                <a:solidFill>
                  <a:srgbClr val="17375e"/>
                </a:solidFill>
                <a:latin typeface="Arial"/>
              </a:rPr>
              <a:t>Prepare quarterly and monthly financial reports including Income Statement, Profit and Loss Statement, Balance Sheet, Statement of Cash Flow, Budget versus Actual Statements </a:t>
            </a:r>
          </a:p>
          <a:p>
            <a:pPr lvl="0" marL="552450" indent="-333375" algn="l">
              <a:lnSpc>
                <a:spcPct val="100000"/>
              </a:lnSpc>
              <a:spcAft>
                <a:spcPct val="0"/>
              </a:spcAft>
              <a:spcBef>
                <a:spcPct val="200000"/>
              </a:spcBef>
              <a:buChar char="•"/>
            </a:pPr>
            <a:r>
              <a:rPr sz="1200">
                <a:solidFill>
                  <a:srgbClr val="17375e"/>
                </a:solidFill>
                <a:latin typeface="Arial"/>
              </a:rPr>
              <a:t>Prepare annually the following fiscal year’s annual plan and operating budget</a:t>
            </a:r>
          </a:p>
          <a:p>
            <a:pPr lvl="0" marL="552450" indent="-333375" algn="l">
              <a:lnSpc>
                <a:spcPct val="100000"/>
              </a:lnSpc>
              <a:spcAft>
                <a:spcPct val="0"/>
              </a:spcAft>
              <a:spcBef>
                <a:spcPct val="200000"/>
              </a:spcBef>
              <a:buChar char="•"/>
            </a:pPr>
            <a:r>
              <a:rPr sz="1200">
                <a:solidFill>
                  <a:srgbClr val="17375e"/>
                </a:solidFill>
                <a:latin typeface="Arial"/>
              </a:rPr>
              <a:t>Coordinate preparation of annual tax filings with Certified Public Accountant (CPA)</a:t>
            </a:r>
          </a:p>
          <a:p>
            <a:pPr lvl="0" marL="552450" indent="-333375" algn="l">
              <a:lnSpc>
                <a:spcPct val="100000"/>
              </a:lnSpc>
              <a:spcAft>
                <a:spcPct val="0"/>
              </a:spcAft>
              <a:spcBef>
                <a:spcPct val="200000"/>
              </a:spcBef>
              <a:buChar char="•"/>
            </a:pPr>
            <a:r>
              <a:rPr sz="1200">
                <a:solidFill>
                  <a:srgbClr val="17375e"/>
                </a:solidFill>
                <a:latin typeface="Arial"/>
              </a:rPr>
              <a:t>Supply all necessary financial records to the Accountant and/or Treasurer for annual audit support</a:t>
            </a:r>
          </a:p>
          <a:p>
            <a:pPr lvl="0" marL="552450" indent="-333375" algn="l">
              <a:lnSpc>
                <a:spcPct val="100000"/>
              </a:lnSpc>
              <a:spcAft>
                <a:spcPct val="0"/>
              </a:spcAft>
              <a:spcBef>
                <a:spcPct val="200000"/>
              </a:spcBef>
              <a:buChar char="•"/>
            </a:pPr>
            <a:r>
              <a:rPr sz="1200">
                <a:solidFill>
                  <a:srgbClr val="17375e"/>
                </a:solidFill>
                <a:latin typeface="Arial"/>
              </a:rPr>
              <a:t>Work to ensure organization maintains its 501(c) non-profit status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8" name="Shape 1168"/>
          <p:cNvSpPr>
            <a:spLocks noGrp="1" noChangeArrowheads="1"/>
          </p:cNvSpPr>
          <p:nvPr>
            <p:ph type="title"/>
          </p:nvPr>
        </p:nvSpPr>
        <p:spPr>
          <a:xfrm>
            <a:off x="447675" y="76200"/>
            <a:ext cx="8229600" cy="790575"/>
          </a:xfrm>
        </p:spPr>
        <p:txBody>
          <a:bodyPr lIns="0" tIns="0" rIns="0" bIns="0"/>
          <a:lstStyle/>
          <a:p>
            <a:pPr lvl="0" marL="0" indent="0">
              <a:buNone/>
            </a:pPr>
            <a:r>
              <a:rPr sz="2800" b="1">
                <a:solidFill>
                  <a:schemeClr val="dk2"/>
                </a:solidFill>
                <a:latin typeface="Arial"/>
              </a:rPr>
              <a:t>Collaboration Tool | Causeway</a:t>
            </a:r>
          </a:p>
        </p:txBody>
      </p:sp>
      <p:sp>
        <p:nvSpPr>
          <p:cNvPr id="1169" name="Shape 1169"/>
          <p:cNvSpPr>
            <a:spLocks noGrp="1" noChangeArrowheads="1"/>
          </p:cNvSpPr>
          <p:nvPr/>
        </p:nvSpPr>
        <p:spPr>
          <a:xfrm>
            <a:off x="295275" y="1266825"/>
            <a:ext cx="3971925" cy="2524125"/>
          </a:xfrm>
        </p:spPr>
        <p:txBody>
          <a:bodyPr lIns="0" tIns="0" rIns="0" bIns="0"/>
          <a:lstStyle/>
          <a:p>
            <a:pPr lvl="0" marL="0" indent="0" algn="l">
              <a:lnSpc>
                <a:spcPct val="110000"/>
              </a:lnSpc>
              <a:spcAft>
                <a:spcPct val="0"/>
              </a:spcAft>
              <a:spcBef>
                <a:spcPct val="0"/>
              </a:spcBef>
              <a:buNone/>
            </a:pPr>
            <a:r>
              <a:rPr sz="1800">
                <a:solidFill>
                  <a:srgbClr val="17375e"/>
                </a:solidFill>
                <a:latin typeface="Calibri"/>
              </a:rPr>
              <a:t>Web-based software developed and hosted by VTM that was designed to suit the unique collaboration and communication requirements of member-based initiatives and alliances</a:t>
            </a:r>
            <a:r>
              <a:rPr sz="1800">
                <a:solidFill>
                  <a:srgbClr val="17375e"/>
                </a:solidFill>
                <a:latin typeface="Calibri"/>
              </a:rPr>
              <a:t>.</a:t>
            </a:r>
          </a:p>
          <a:p>
            <a:pPr lvl="0" marL="0" indent="0" algn="l">
              <a:lnSpc>
                <a:spcPct val="110000"/>
              </a:lnSpc>
              <a:spcAft>
                <a:spcPct val="0"/>
              </a:spcAft>
              <a:spcBef>
                <a:spcPct val="0"/>
              </a:spcBef>
              <a:buNone/>
            </a:pPr>
          </a:p>
          <a:p>
            <a:pPr lvl="0" marL="0" indent="0" algn="l">
              <a:lnSpc>
                <a:spcPct val="110000"/>
              </a:lnSpc>
              <a:spcAft>
                <a:spcPct val="0"/>
              </a:spcAft>
              <a:spcBef>
                <a:spcPct val="0"/>
              </a:spcBef>
              <a:buNone/>
            </a:pPr>
            <a:r>
              <a:rPr sz="1800">
                <a:solidFill>
                  <a:schemeClr val="hlink"/>
                </a:solidFill>
                <a:latin typeface="Calibri"/>
              </a:rPr>
              <a:t>www.causewaynow.com </a:t>
            </a:r>
          </a:p>
        </p:txBody>
      </p:sp>
      <p:sp>
        <p:nvSpPr>
          <p:cNvPr id="1170" name="Shape 1170"/>
          <p:cNvSpPr>
            <a:spLocks noGrp="1" noChangeArrowheads="1"/>
          </p:cNvSpPr>
          <p:nvPr/>
        </p:nvSpPr>
        <p:spPr>
          <a:xfrm>
            <a:off x="4419600" y="1390650"/>
            <a:ext cx="4410075" cy="3162300"/>
          </a:xfrm>
          <a:custGeom>
            <a:rect l="l" t="t" r="r" b="b"/>
            <a:pathLst>
              <a:path w="43200" h="43200" stroke="0">
                <a:moveTo>
                  <a:pt x="0" y="0"/>
                </a:moveTo>
                <a:lnTo>
                  <a:pt x="0" y="43200"/>
                </a:lnTo>
                <a:lnTo>
                  <a:pt x="43200" y="43200"/>
                </a:lnTo>
                <a:lnTo>
                  <a:pt x="43200" y="0"/>
                </a:lnTo>
                <a:close/>
              </a:path>
            </a:pathLst>
          </a:custGeom>
          <a:blipFill dpi="0" rotWithShape="1">
            <a:blip r:embed="rId3"/>
            <a:srcRect/>
            <a:stretch>
              <a:fillRect/>
            </a:stretch>
          </a:blipFill>
          <a:ln w="9524">
            <a:solidFill>
              <a:srgbClr val="000000">
                <a:alpha val="0"/>
              </a:srgbClr>
            </a:solidFill>
            <a:round/>
            <a:headEnd/>
            <a:tailEnd/>
          </a:ln>
        </p:spPr>
        <p:txBody>
          <a:bodyPr/>
          <a:lstStyle/>
          <a:p>
            <a:endParaRPr dirty="0"/>
          </a:p>
        </p:txBody>
      </p:sp>
      <p:sp>
        <p:nvSpPr>
          <p:cNvPr id="1171" name="Shape 1171"/>
          <p:cNvSpPr>
            <a:spLocks noGrp="1" noChangeArrowheads="1"/>
          </p:cNvSpPr>
          <p:nvPr/>
        </p:nvSpPr>
        <p:spPr>
          <a:xfrm>
            <a:off x="3371850" y="3924300"/>
            <a:ext cx="4267200" cy="2819399"/>
          </a:xfrm>
          <a:custGeom>
            <a:rect l="l" t="t" r="r" b="b"/>
            <a:pathLst>
              <a:path w="43200" h="43200" stroke="0">
                <a:moveTo>
                  <a:pt x="0" y="0"/>
                </a:moveTo>
                <a:lnTo>
                  <a:pt x="0" y="43200"/>
                </a:lnTo>
                <a:lnTo>
                  <a:pt x="43200" y="43200"/>
                </a:lnTo>
                <a:lnTo>
                  <a:pt x="43200" y="0"/>
                </a:lnTo>
                <a:close/>
              </a:path>
            </a:pathLst>
          </a:custGeom>
          <a:blipFill dpi="0" rotWithShape="1">
            <a:blip r:embed="rId4"/>
            <a:srcRect/>
            <a:stretch>
              <a:fillRect/>
            </a:stretch>
          </a:blipFill>
          <a:ln w="9524">
            <a:solidFill>
              <a:srgbClr val="000000">
                <a:alpha val="0"/>
              </a:srgbClr>
            </a:solidFill>
            <a:round/>
            <a:headEnd/>
            <a:tailEnd/>
          </a:ln>
        </p:spPr>
        <p:txBody>
          <a:bodyPr/>
          <a:lstStyle/>
          <a:p>
            <a:endParaRPr dirty="0"/>
          </a:p>
        </p:txBody>
      </p:sp>
      <p:sp>
        <p:nvSpPr>
          <p:cNvPr id="1172" name="Shape 1172"/>
          <p:cNvSpPr>
            <a:spLocks noGrp="1" noChangeArrowheads="1"/>
          </p:cNvSpPr>
          <p:nvPr/>
        </p:nvSpPr>
        <p:spPr>
          <a:xfrm>
            <a:off x="295275" y="4552950"/>
            <a:ext cx="3067050" cy="952500"/>
          </a:xfrm>
        </p:spPr>
        <p:txBody>
          <a:bodyPr lIns="0" tIns="0" rIns="0" bIns="0"/>
          <a:lstStyle/>
          <a:p>
            <a:pPr lvl="0" marL="0" indent="0" algn="l">
              <a:lnSpc>
                <a:spcPct val="100000"/>
              </a:lnSpc>
              <a:spcAft>
                <a:spcPct val="0"/>
              </a:spcAft>
              <a:spcBef>
                <a:spcPct val="0"/>
              </a:spcBef>
              <a:buNone/>
            </a:pPr>
            <a:r>
              <a:rPr sz="1400">
                <a:solidFill>
                  <a:schemeClr val="lt1"/>
                </a:solidFill>
                <a:latin typeface="Calibri"/>
              </a:rPr>
              <a:t>See a Demo:</a:t>
            </a:r>
          </a:p>
          <a:p>
            <a:pPr lvl="0" marL="0" indent="0" algn="l">
              <a:lnSpc>
                <a:spcPct val="100000"/>
              </a:lnSpc>
              <a:spcAft>
                <a:spcPct val="0"/>
              </a:spcAft>
              <a:spcBef>
                <a:spcPct val="0"/>
              </a:spcBef>
              <a:buNone/>
            </a:pPr>
            <a:r>
              <a:rPr sz="1400">
                <a:solidFill>
                  <a:schemeClr val="hlink"/>
                </a:solidFill>
                <a:latin typeface="Calibri"/>
              </a:rPr>
              <a:t>http://www.youtube.com/watch?feature=player_embedded&amp;v=z-UOPMUjRj4#t=0 </a:t>
            </a:r>
            <a:r>
              <a:rPr sz="1400">
                <a:solidFill>
                  <a:schemeClr val="lt1"/>
                </a:solidFill>
                <a:latin typeface="Calibri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3" name="Shape 1173"/>
          <p:cNvSpPr>
            <a:spLocks noGrp="1" noChangeArrowheads="1"/>
          </p:cNvSpPr>
          <p:nvPr>
            <p:ph type="title"/>
          </p:nvPr>
        </p:nvSpPr>
        <p:spPr>
          <a:xfrm>
            <a:off x="447675" y="85725"/>
            <a:ext cx="8229600" cy="847725"/>
          </a:xfrm>
        </p:spPr>
        <p:txBody>
          <a:bodyPr lIns="0" tIns="0" rIns="0" bIns="0"/>
          <a:lstStyle/>
          <a:p>
            <a:pPr lvl="0" marL="0" indent="0">
              <a:buNone/>
            </a:pPr>
            <a:r>
              <a:rPr sz="2800" b="1">
                <a:solidFill>
                  <a:schemeClr val="dk2"/>
                </a:solidFill>
                <a:latin typeface="Arial"/>
              </a:rPr>
              <a:t>Collaboration Tool | Causeway</a:t>
            </a:r>
          </a:p>
        </p:txBody>
      </p:sp>
      <p:sp>
        <p:nvSpPr>
          <p:cNvPr id="1174" name="Shape 1174"/>
          <p:cNvSpPr>
            <a:spLocks noGrp="1" noChangeArrowheads="1"/>
          </p:cNvSpPr>
          <p:nvPr>
            <p:ph type="obj"/>
          </p:nvPr>
        </p:nvSpPr>
        <p:spPr>
          <a:xfrm>
            <a:off x="409575" y="1238250"/>
            <a:ext cx="4029075" cy="3086100"/>
          </a:xfrm>
        </p:spPr>
        <p:txBody>
          <a:bodyPr lIns="0" tIns="0" rIns="0" bIns="0"/>
          <a:lstStyle/>
          <a:p>
            <a:pPr lvl="0" marL="0" indent="0">
              <a:lnSpc>
                <a:spcPct val="80000"/>
              </a:lnSpc>
              <a:buNone/>
            </a:pPr>
            <a:r>
              <a:rPr sz="1800" b="1">
                <a:solidFill>
                  <a:srgbClr val="17375e"/>
                </a:solidFill>
                <a:latin typeface="Arial"/>
              </a:rPr>
              <a:t>Essential Features Include: </a:t>
            </a:r>
            <a:r>
              <a:rPr sz="1900" b="1">
                <a:solidFill>
                  <a:srgbClr val="17375e"/>
                </a:solidFill>
              </a:rPr>
              <a:t>		</a:t>
            </a:r>
          </a:p>
          <a:p>
            <a:pPr lvl="0" marL="428625" indent="0">
              <a:lnSpc>
                <a:spcPct val="90000"/>
              </a:lnSpc>
              <a:buChar char="•"/>
            </a:pPr>
            <a:r>
              <a:rPr sz="1800">
                <a:solidFill>
                  <a:srgbClr val="17375e"/>
                </a:solidFill>
                <a:latin typeface="Arial"/>
              </a:rPr>
              <a:t>Workgroups</a:t>
            </a:r>
          </a:p>
          <a:p>
            <a:pPr lvl="0" marL="428625" indent="0">
              <a:lnSpc>
                <a:spcPct val="90000"/>
              </a:lnSpc>
              <a:buChar char="•"/>
            </a:pPr>
            <a:r>
              <a:rPr sz="1800">
                <a:solidFill>
                  <a:srgbClr val="17375e"/>
                </a:solidFill>
                <a:latin typeface="Arial"/>
              </a:rPr>
              <a:t>Document repositories with versioning and comment tracking </a:t>
            </a:r>
          </a:p>
          <a:p>
            <a:pPr lvl="0" marL="428625" indent="0">
              <a:lnSpc>
                <a:spcPct val="90000"/>
              </a:lnSpc>
              <a:buChar char="•"/>
            </a:pPr>
            <a:r>
              <a:rPr sz="1800">
                <a:solidFill>
                  <a:srgbClr val="17375e"/>
                </a:solidFill>
                <a:latin typeface="Arial"/>
              </a:rPr>
              <a:t>Discussion boards / email reflectors</a:t>
            </a:r>
          </a:p>
          <a:p>
            <a:pPr lvl="0" marL="428625" indent="0">
              <a:lnSpc>
                <a:spcPct val="90000"/>
              </a:lnSpc>
              <a:buChar char="•"/>
            </a:pPr>
            <a:r>
              <a:rPr sz="1800">
                <a:solidFill>
                  <a:srgbClr val="17375e"/>
                </a:solidFill>
                <a:latin typeface="Arial"/>
              </a:rPr>
              <a:t>Balloting and voting</a:t>
            </a:r>
          </a:p>
          <a:p>
            <a:pPr lvl="0" marL="428625" indent="0">
              <a:lnSpc>
                <a:spcPct val="90000"/>
              </a:lnSpc>
              <a:buChar char="•"/>
            </a:pPr>
            <a:r>
              <a:rPr sz="1800">
                <a:solidFill>
                  <a:srgbClr val="17375e"/>
                </a:solidFill>
                <a:latin typeface="Arial"/>
              </a:rPr>
              <a:t>Task Tracking </a:t>
            </a:r>
          </a:p>
          <a:p>
            <a:pPr lvl="0" marL="428625" indent="0">
              <a:lnSpc>
                <a:spcPct val="90000"/>
              </a:lnSpc>
              <a:buChar char="•"/>
            </a:pPr>
            <a:r>
              <a:rPr sz="1800">
                <a:solidFill>
                  <a:srgbClr val="17375e"/>
                </a:solidFill>
                <a:latin typeface="Arial"/>
              </a:rPr>
              <a:t>News and announcements </a:t>
            </a:r>
          </a:p>
          <a:p>
            <a:pPr lvl="0" marL="428625" indent="0">
              <a:lnSpc>
                <a:spcPct val="90000"/>
              </a:lnSpc>
              <a:buChar char="•"/>
            </a:pPr>
            <a:r>
              <a:rPr sz="1800">
                <a:solidFill>
                  <a:srgbClr val="17375e"/>
                </a:solidFill>
                <a:latin typeface="Arial"/>
              </a:rPr>
              <a:t>Shared calendaring</a:t>
            </a:r>
          </a:p>
          <a:p>
            <a:pPr lvl="0" marL="428625" indent="0">
              <a:lnSpc>
                <a:spcPct val="90000"/>
              </a:lnSpc>
              <a:buChar char="•"/>
            </a:pPr>
            <a:r>
              <a:rPr sz="1800">
                <a:solidFill>
                  <a:srgbClr val="17375e"/>
                </a:solidFill>
                <a:latin typeface="Arial"/>
              </a:rPr>
              <a:t>Collaborative wikis</a:t>
            </a:r>
          </a:p>
          <a:p>
            <a:pPr lvl="1" marL="428625" indent="0">
              <a:lnSpc>
                <a:spcPct val="90000"/>
              </a:lnSpc>
              <a:buNone/>
            </a:pPr>
          </a:p>
        </p:txBody>
      </p:sp>
      <p:sp>
        <p:nvSpPr>
          <p:cNvPr id="1175" name="Shape 1175"/>
          <p:cNvSpPr>
            <a:spLocks noGrp="1" noChangeArrowheads="1"/>
          </p:cNvSpPr>
          <p:nvPr/>
        </p:nvSpPr>
        <p:spPr>
          <a:xfrm>
            <a:off x="4248150" y="3448050"/>
            <a:ext cx="4867275" cy="3305175"/>
          </a:xfrm>
          <a:custGeom>
            <a:rect l="l" t="t" r="r" b="b"/>
            <a:pathLst>
              <a:path w="43200" h="43200" stroke="0">
                <a:moveTo>
                  <a:pt x="0" y="0"/>
                </a:moveTo>
                <a:lnTo>
                  <a:pt x="0" y="43200"/>
                </a:lnTo>
                <a:lnTo>
                  <a:pt x="43199" y="43200"/>
                </a:lnTo>
                <a:lnTo>
                  <a:pt x="43199" y="0"/>
                </a:lnTo>
                <a:close/>
              </a:path>
            </a:pathLst>
          </a:custGeom>
          <a:blipFill dpi="0" rotWithShape="1">
            <a:blip r:embed="rId3"/>
            <a:srcRect/>
            <a:stretch>
              <a:fillRect/>
            </a:stretch>
          </a:blipFill>
          <a:ln w="9524">
            <a:solidFill>
              <a:srgbClr val="000000">
                <a:alpha val="0"/>
              </a:srgbClr>
            </a:solidFill>
            <a:round/>
            <a:headEnd/>
            <a:tailEnd/>
          </a:ln>
        </p:spPr>
        <p:txBody>
          <a:bodyPr/>
          <a:lstStyle/>
          <a:p>
            <a:endParaRPr dirty="0"/>
          </a:p>
        </p:txBody>
      </p:sp>
      <p:sp>
        <p:nvSpPr>
          <p:cNvPr id="1176" name="Shape 1176"/>
          <p:cNvSpPr>
            <a:spLocks noGrp="1" noChangeArrowheads="1"/>
          </p:cNvSpPr>
          <p:nvPr/>
        </p:nvSpPr>
        <p:spPr>
          <a:xfrm>
            <a:off x="4638675" y="1238250"/>
            <a:ext cx="4562475" cy="2362200"/>
          </a:xfrm>
        </p:spPr>
        <p:txBody>
          <a:bodyPr lIns="0" tIns="0" rIns="0" bIns="0"/>
          <a:lstStyle/>
          <a:p>
            <a:pPr lvl="1" marL="0" indent="0" algn="l">
              <a:lnSpc>
                <a:spcPct val="90000"/>
              </a:lnSpc>
              <a:spcAft>
                <a:spcPct val="0"/>
              </a:spcAft>
              <a:spcBef>
                <a:spcPct val="0"/>
              </a:spcBef>
              <a:buNone/>
            </a:pPr>
            <a:r>
              <a:rPr sz="1800" b="1">
                <a:solidFill>
                  <a:srgbClr val="17375e"/>
                </a:solidFill>
                <a:latin typeface="Calibri"/>
              </a:rPr>
              <a:t>Additional Benefits: </a:t>
            </a:r>
          </a:p>
          <a:p>
            <a:pPr lvl="0" marL="0" indent="0" algn="l">
              <a:lnSpc>
                <a:spcPct val="90000"/>
              </a:lnSpc>
              <a:spcAft>
                <a:spcPct val="0"/>
              </a:spcAft>
              <a:spcBef>
                <a:spcPct val="0"/>
              </a:spcBef>
              <a:buChar char="•"/>
            </a:pPr>
            <a:r>
              <a:rPr sz="1800">
                <a:solidFill>
                  <a:srgbClr val="17375e"/>
                </a:solidFill>
                <a:latin typeface="Calibri"/>
              </a:rPr>
              <a:t>Modular design</a:t>
            </a:r>
          </a:p>
          <a:p>
            <a:pPr lvl="0" marL="0" indent="0" algn="l">
              <a:lnSpc>
                <a:spcPct val="90000"/>
              </a:lnSpc>
              <a:spcAft>
                <a:spcPct val="0"/>
              </a:spcAft>
              <a:spcBef>
                <a:spcPct val="0"/>
              </a:spcBef>
              <a:buChar char="•"/>
            </a:pPr>
            <a:r>
              <a:rPr sz="1800">
                <a:solidFill>
                  <a:srgbClr val="17375e"/>
                </a:solidFill>
                <a:latin typeface="Calibri"/>
              </a:rPr>
              <a:t>Intuitive interface </a:t>
            </a:r>
          </a:p>
          <a:p>
            <a:pPr lvl="0" marL="0" indent="0" algn="l">
              <a:lnSpc>
                <a:spcPct val="90000"/>
              </a:lnSpc>
              <a:spcAft>
                <a:spcPct val="0"/>
              </a:spcAft>
              <a:spcBef>
                <a:spcPct val="0"/>
              </a:spcBef>
              <a:buChar char="•"/>
            </a:pPr>
            <a:r>
              <a:rPr sz="1800">
                <a:solidFill>
                  <a:srgbClr val="17375e"/>
                </a:solidFill>
                <a:latin typeface="Calibri"/>
              </a:rPr>
              <a:t>Secure environment </a:t>
            </a:r>
          </a:p>
          <a:p>
            <a:pPr lvl="0" marL="0" indent="0" algn="l">
              <a:lnSpc>
                <a:spcPct val="90000"/>
              </a:lnSpc>
              <a:spcAft>
                <a:spcPct val="0"/>
              </a:spcAft>
              <a:spcBef>
                <a:spcPct val="0"/>
              </a:spcBef>
              <a:buChar char="•"/>
            </a:pPr>
            <a:r>
              <a:rPr sz="1800">
                <a:solidFill>
                  <a:srgbClr val="17375e"/>
                </a:solidFill>
                <a:latin typeface="Calibri"/>
              </a:rPr>
              <a:t>Continuous enhancements with no upgrade fees</a:t>
            </a:r>
          </a:p>
          <a:p>
            <a:pPr lvl="0" marL="0" indent="0" algn="l">
              <a:lnSpc>
                <a:spcPct val="90000"/>
              </a:lnSpc>
              <a:spcAft>
                <a:spcPct val="0"/>
              </a:spcAft>
              <a:spcBef>
                <a:spcPct val="0"/>
              </a:spcBef>
              <a:buChar char="•"/>
            </a:pPr>
            <a:r>
              <a:rPr sz="1800">
                <a:solidFill>
                  <a:srgbClr val="17375e"/>
                </a:solidFill>
                <a:latin typeface="Calibri"/>
              </a:rPr>
              <a:t>Data migration assistance </a:t>
            </a:r>
          </a:p>
          <a:p>
            <a:pPr lvl="0" marL="0" indent="0" algn="l">
              <a:lnSpc>
                <a:spcPct val="90000"/>
              </a:lnSpc>
              <a:spcAft>
                <a:spcPct val="0"/>
              </a:spcAft>
              <a:spcBef>
                <a:spcPct val="0"/>
              </a:spcBef>
              <a:buChar char="•"/>
            </a:pPr>
            <a:r>
              <a:rPr sz="1800">
                <a:solidFill>
                  <a:srgbClr val="17375e"/>
                </a:solidFill>
                <a:latin typeface="Calibri"/>
              </a:rPr>
              <a:t>Affordable pricing </a:t>
            </a:r>
          </a:p>
          <a:p>
            <a:pPr lvl="0" marL="0" indent="0" algn="l">
              <a:lnSpc>
                <a:spcPct val="100000"/>
              </a:lnSpc>
              <a:spcAft>
                <a:spcPct val="0"/>
              </a:spcAft>
              <a:spcBef>
                <a:spcPct val="0"/>
              </a:spcBef>
              <a:buNone/>
            </a:pPr>
          </a:p>
        </p:txBody>
      </p:sp>
      <p:sp>
        <p:nvSpPr>
          <p:cNvPr id="1177" name="Shape 1177"/>
          <p:cNvSpPr>
            <a:spLocks noGrp="1" noChangeArrowheads="1"/>
          </p:cNvSpPr>
          <p:nvPr/>
        </p:nvSpPr>
        <p:spPr>
          <a:xfrm>
            <a:off x="266700" y="4505325"/>
            <a:ext cx="4572000" cy="2247900"/>
          </a:xfrm>
          <a:custGeom>
            <a:rect l="l" t="t" r="r" b="b"/>
            <a:pathLst>
              <a:path w="43200" h="43200" stroke="0">
                <a:moveTo>
                  <a:pt x="0" y="0"/>
                </a:moveTo>
                <a:lnTo>
                  <a:pt x="0" y="43200"/>
                </a:lnTo>
                <a:lnTo>
                  <a:pt x="43200" y="43200"/>
                </a:lnTo>
                <a:lnTo>
                  <a:pt x="43200" y="0"/>
                </a:lnTo>
                <a:close/>
              </a:path>
            </a:pathLst>
          </a:custGeom>
          <a:blipFill dpi="0" rotWithShape="1">
            <a:blip r:embed="rId4"/>
            <a:srcRect/>
            <a:stretch>
              <a:fillRect/>
            </a:stretch>
          </a:blipFill>
          <a:ln w="9524">
            <a:solidFill>
              <a:srgbClr val="000000">
                <a:alpha val="0"/>
              </a:srgbClr>
            </a:solidFill>
            <a:round/>
            <a:headEnd/>
            <a:tailEnd/>
          </a:ln>
        </p:spPr>
        <p:txBody>
          <a:bodyPr/>
          <a:lstStyle/>
          <a:p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">
  <a:themeElements>
    <a:clrScheme name="default 1">
      <a:dk1>
        <a:srgbClr val="d2dbe2"/>
      </a:dk1>
      <a:lt1>
        <a:srgbClr val="3c3c3b"/>
      </a:lt1>
      <a:dk2>
        <a:srgbClr val="ffffff"/>
      </a:dk2>
      <a:lt2>
        <a:srgbClr val="1f497d"/>
      </a:lt2>
      <a:accent1>
        <a:srgbClr val="4f81bd"/>
      </a:accent1>
      <a:accent2>
        <a:srgbClr val="c0504d"/>
      </a:accent2>
      <a:accent3>
        <a:srgbClr val="c0504d"/>
      </a:accent3>
      <a:accent4>
        <a:srgbClr val="c0504d"/>
      </a:accent4>
      <a:accent5>
        <a:srgbClr val="c0504d"/>
      </a:accent5>
      <a:accent6>
        <a:srgbClr val="c0504d"/>
      </a:accent6>
      <a:hlink>
        <a:srgbClr val="0000ff"/>
      </a:hlink>
      <a:folHlink>
        <a:srgbClr val="800080"/>
      </a:folHlink>
    </a:clrScheme>
    <a:fontScheme name="default">
      <a:majorFont>
        <a:latin typeface="5904648"/>
        <a:ea typeface=""/>
        <a:cs typeface=""/>
      </a:majorFont>
      <a:minorFont>
        <a:latin typeface="ＭＳ Ｐゴシック"/>
        <a:ea typeface=""/>
        <a:cs typeface="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16</Slides>
  <Notes>0</Notes>
  <HiddenSlides>0</HiddenSlides>
  <MMClips>2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Theme 1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</vt:vector>
  </TitlesOfParts>
  <Company/>
  <LinksUpToDate>false</LinksUpToDate>
  <SharedDoc>false</SharedDoc>
  <HyperlinksChanged>false</HyperlinksChanged>
  <AppVersion>1.0000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teamlab</dc:creator>
  <cp:lastModifiedBy>teamlab</cp:lastModifiedBy>
  <cp:revision>1</cp:revision>
</cp:coreProperties>
</file>