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emf" ContentType="image/x-emf"/>
  <Default Extension="jpg" ContentType="image/jpeg"/>
  <Default Extension="xlsx" ContentType="application/vnd.openxmlformats-officedocument.spreadsheetml.sheet"/>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Types>
</file>

<file path=_rels/.rels><?xml version="1.0" encoding="UTF-8" standalone="yes"?><Relationships xmlns="http://schemas.openxmlformats.org/package/2006/relationships"><Relationship Id="rId3" Type="http://schemas.openxmlformats.org/package/2006/relationships/metadata/core-properties" Target="docProps/core.xml"/><Relationship Id="rId1" Type="http://schemas.openxmlformats.org/officeDocument/2006/relationships/officeDocument" Target="ppt/presentation.xml"/><Relationship Id="rId2"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saveSubsetFonts="1">
  <p:sldMasterIdLst>
    <p:sldMasterId id="2147483648" r:id="rId1"/>
  </p:sldMasterIdLst>
  <p:notesMasterIdLst>
    <p:notesMasterId r:id="rId11"/>
  </p:notesMasterIdLst>
  <p:sldIdLst>
    <p:sldId id="256" r:id="rId3"/>
    <p:sldId id="257" r:id="rId4"/>
    <p:sldId id="258" r:id="rId5"/>
    <p:sldId id="259" r:id="rId6"/>
    <p:sldId id="260" r:id="rId7"/>
    <p:sldId id="261" r:id="rId8"/>
    <p:sldId id="262" r:id="rId9"/>
    <p:sldId id="263" r:id="rId10"/>
  </p:sldIdLst>
  <p:sldSz cx="12192000" cy="6858000"/>
  <p:notesSz cx="6858000" cy="12192000"/>
  <p:defaultTextStyle>
    <a:defPPr>
      <a:defRPr/>
    </a:defPPr>
    <a:lvl1pPr marL="0" algn="l">
      <a:defRPr sz="1800">
        <a:solidFill>
          <a:schemeClr val="tx1"/>
        </a:solidFill>
        <a:latin typeface="+mn-lt"/>
        <a:ea typeface="+mn-ea"/>
      </a:defRPr>
    </a:lvl1pPr>
    <a:lvl2pPr marL="457200" algn="l">
      <a:defRPr sz="1800">
        <a:solidFill>
          <a:schemeClr val="tx1"/>
        </a:solidFill>
        <a:latin typeface="+mn-lt"/>
        <a:ea typeface="+mn-ea"/>
      </a:defRPr>
    </a:lvl2pPr>
    <a:lvl3pPr marL="914400" algn="l">
      <a:defRPr sz="1800">
        <a:solidFill>
          <a:schemeClr val="tx1"/>
        </a:solidFill>
        <a:latin typeface="+mn-lt"/>
        <a:ea typeface="+mn-ea"/>
      </a:defRPr>
    </a:lvl3pPr>
    <a:lvl4pPr marL="1371600" algn="l">
      <a:defRPr sz="1800">
        <a:solidFill>
          <a:schemeClr val="tx1"/>
        </a:solidFill>
        <a:latin typeface="+mn-lt"/>
        <a:ea typeface="+mn-ea"/>
      </a:defRPr>
    </a:lvl4pPr>
    <a:lvl5pPr marL="1828800" algn="l">
      <a:defRPr sz="1800">
        <a:solidFill>
          <a:schemeClr val="tx1"/>
        </a:solidFill>
        <a:latin typeface="+mn-lt"/>
        <a:ea typeface="+mn-ea"/>
      </a:defRPr>
    </a:lvl5pPr>
    <a:lvl6pPr marL="2286000" algn="l">
      <a:defRPr sz="1800">
        <a:solidFill>
          <a:schemeClr val="tx1"/>
        </a:solidFill>
        <a:latin typeface="+mn-lt"/>
        <a:ea typeface="+mn-ea"/>
      </a:defRPr>
    </a:lvl6pPr>
    <a:lvl7pPr marL="2743200" algn="l">
      <a:defRPr sz="1800">
        <a:solidFill>
          <a:schemeClr val="tx1"/>
        </a:solidFill>
        <a:latin typeface="+mn-lt"/>
        <a:ea typeface="+mn-ea"/>
      </a:defRPr>
    </a:lvl7pPr>
    <a:lvl8pPr marL="3200400" algn="l">
      <a:defRPr sz="1800">
        <a:solidFill>
          <a:schemeClr val="tx1"/>
        </a:solidFill>
        <a:latin typeface="+mn-lt"/>
        <a:ea typeface="+mn-ea"/>
      </a:defRPr>
    </a:lvl8pPr>
    <a:lvl9pPr marL="3657600" algn="l">
      <a:defRPr sz="1800">
        <a:solidFill>
          <a:schemeClr val="tx1"/>
        </a:solidFill>
        <a:latin typeface="+mn-lt"/>
        <a:ea typeface="+mn-e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236" y="-90"/>
      </p:cViewPr>
      <p:guideLst>
        <p:guide pos="2160" orient="horz"/>
        <p:guide pos="2880"/>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notesMaster" Target="notesMasters/notesMaster1.xml"/><Relationship Id="rId12" Type="http://schemas.openxmlformats.org/officeDocument/2006/relationships/presProps" Target="presProps.xml" /><Relationship Id="rId13" Type="http://schemas.openxmlformats.org/officeDocument/2006/relationships/tableStyles" Target="tableStyles.xml" /><Relationship Id="rId14" Type="http://schemas.openxmlformats.org/officeDocument/2006/relationships/viewProps" Target="viewProps.xml" /></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1" name="Rectangle 7"/>
          <p:cNvSpPr>
            <a:spLocks noGrp="1" noChangeArrowheads="1"/>
          </p:cNvSpPr>
          <p:nvPr>
            <p:ph type="body" idx="1"/>
          </p:nvPr>
        </p:nvSpPr>
        <p:spPr bwMode="auto">
          <a:xfrm>
            <a:off x="3884613" y="8685213"/>
            <a:ext cx="2971800" cy="457200"/>
          </a:xfrm>
          <a:prstGeom prst="rect">
            <a:avLst/>
          </a:prstGeom>
          <a:extLst/>
        </p:spPr>
        <p:txBody>
          <a:bodyPr/>
          <a:lstStyle>
            <a:lvl1pPr algn="l">
              <a:defRPr sz="1200">
                <a:latin typeface="Arial" charset="0"/>
              </a:defRPr>
            </a:lvl1pPr>
          </a:lstStyle>
          <a:p>
            <a:endParaRP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 preserve="1" showMasterPhAnim="0" type="title" userDrawn="1">
  <p:cSld name="Title Slide">
    <p:spTree>
      <p:nvGrpSpPr>
        <p:cNvPr id="1" name=""/>
        <p:cNvGrpSpPr/>
        <p:nvPr isPhoto="0" userDrawn="0"/>
      </p:nvGrpSpPr>
      <p:grpSpPr bwMode="auto">
        <a:xfrm>
          <a:off x="0" y="0"/>
          <a:ext cx="0" cy="0"/>
          <a:chOff x="0" y="0"/>
          <a:chExt cx="0" cy="0"/>
        </a:xfrm>
      </p:grpSpPr>
      <p:sp>
        <p:nvSpPr>
          <p:cNvPr id="2" name="Title 1"/>
          <p:cNvSpPr>
            <a:spLocks noGrp="1"/>
          </p:cNvSpPr>
          <p:nvPr isPhoto="0" userDrawn="0">
            <p:ph type="ctrTitle" hasCustomPrompt="0"/>
          </p:nvPr>
        </p:nvSpPr>
        <p:spPr bwMode="auto">
          <a:xfrm>
            <a:off x="1524000" y="1122363"/>
            <a:ext cx="9144000" cy="2387600"/>
          </a:xfrm>
        </p:spPr>
        <p:txBody>
          <a:bodyPr anchor="b"/>
          <a:lstStyle>
            <a:lvl1pPr algn="ctr">
              <a:defRPr sz="6000"/>
            </a:lvl1pPr>
          </a:lstStyle>
          <a:p>
            <a:pPr>
              <a:defRPr/>
            </a:pPr>
            <a:r>
              <a:rPr/>
              <a:t>Click to edit Master title style</a:t>
            </a:r>
            <a:endParaRPr/>
          </a:p>
        </p:txBody>
      </p:sp>
      <p:sp>
        <p:nvSpPr>
          <p:cNvPr id="3" name="Subtitle 2"/>
          <p:cNvSpPr>
            <a:spLocks noGrp="1"/>
          </p:cNvSpPr>
          <p:nvPr isPhoto="0" userDrawn="0">
            <p:ph type="subTitle" idx="1" hasCustomPrompt="0"/>
          </p:nvPr>
        </p:nvSpPr>
        <p:spPr bwMode="auto">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a:t>Click to edit Master subtitle style</a:t>
            </a:r>
            <a:endParaRPr/>
          </a:p>
        </p:txBody>
      </p:sp>
      <p:sp>
        <p:nvSpPr>
          <p:cNvPr id="4" name="Date Placeholder 3"/>
          <p:cNvSpPr>
            <a:spLocks noGrp="1"/>
          </p:cNvSpPr>
          <p:nvPr isPhoto="0" userDrawn="0">
            <p:ph type="dt" sz="half" idx="10" hasCustomPrompt="0"/>
          </p:nvPr>
        </p:nvSpPr>
        <p:spPr bwMode="auto"/>
        <p:txBody>
          <a:bodyPr/>
          <a:lstStyle/>
          <a:p>
            <a:pPr>
              <a:defRPr/>
            </a:pPr>
            <a:fld id="{F028E53F-1338-694F-8B62-8D2C5D71795F}" type="datetimeFigureOut">
              <a:t>11/1/16</a:t>
            </a:fld>
            <a:endParaRPr/>
          </a:p>
        </p:txBody>
      </p:sp>
      <p:sp>
        <p:nvSpPr>
          <p:cNvPr id="5" name="Footer Placeholder 4"/>
          <p:cNvSpPr>
            <a:spLocks noGrp="1"/>
          </p:cNvSpPr>
          <p:nvPr isPhoto="0" userDrawn="0">
            <p:ph type="ftr" sz="quarter" idx="11" hasCustomPrompt="0"/>
          </p:nvPr>
        </p:nvSpPr>
        <p:spPr bwMode="auto"/>
        <p:txBody>
          <a:bodyPr/>
          <a:lstStyle/>
          <a:p>
            <a:pPr>
              <a:defRPr/>
            </a:pPr>
            <a:endParaRPr/>
          </a:p>
        </p:txBody>
      </p:sp>
      <p:sp>
        <p:nvSpPr>
          <p:cNvPr id="6" name="Slide Number Placeholder 5"/>
          <p:cNvSpPr>
            <a:spLocks noGrp="1"/>
          </p:cNvSpPr>
          <p:nvPr isPhoto="0" userDrawn="0">
            <p:ph type="sldNum" sz="quarter" idx="12" hasCustomPrompt="0"/>
          </p:nvPr>
        </p:nvSpPr>
        <p:spPr bwMode="auto"/>
        <p:txBody>
          <a:bodyPr/>
          <a:lstStyle/>
          <a:p>
            <a:pPr>
              <a:defRPr/>
            </a:pPr>
            <a:fld id="{8D79A062-3388-0145-A3DC-30B6225EC410}" type="slidenum">
              <a:t>‹#›</a:t>
            </a:fld>
            <a:endParaRPr/>
          </a:p>
        </p:txBody>
      </p:sp>
    </p:spTree>
  </p:cSld>
  <p:clrMapOvr>
    <a:masterClrMapping/>
  </p:clrMapOvr>
  <p:hf dt="1" ftr="1" hdr="1" sldNum="1"/>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 preserve="1" showMasterPhAnim="0" type="vertTx" userDrawn="1">
  <p:cSld name="Title and Vertical Text">
    <p:spTree>
      <p:nvGrpSpPr>
        <p:cNvPr id="1" name=""/>
        <p:cNvGrpSpPr/>
        <p:nvPr isPhoto="0" userDrawn="0"/>
      </p:nvGrpSpPr>
      <p:grpSpPr bwMode="auto">
        <a:xfrm>
          <a:off x="0" y="0"/>
          <a:ext cx="0" cy="0"/>
          <a:chOff x="0" y="0"/>
          <a:chExt cx="0" cy="0"/>
        </a:xfrm>
      </p:grpSpPr>
      <p:sp>
        <p:nvSpPr>
          <p:cNvPr id="2" name="Title 1"/>
          <p:cNvSpPr>
            <a:spLocks noGrp="1"/>
          </p:cNvSpPr>
          <p:nvPr isPhoto="0" userDrawn="0">
            <p:ph type="title" hasCustomPrompt="0"/>
          </p:nvPr>
        </p:nvSpPr>
        <p:spPr bwMode="auto"/>
        <p:txBody>
          <a:bodyPr/>
          <a:lstStyle/>
          <a:p>
            <a:pPr>
              <a:defRPr/>
            </a:pPr>
            <a:r>
              <a:rPr/>
              <a:t>Click to edit Master title style</a:t>
            </a:r>
            <a:endParaRPr/>
          </a:p>
        </p:txBody>
      </p:sp>
      <p:sp>
        <p:nvSpPr>
          <p:cNvPr id="3" name="Vertical Text Placeholder 2"/>
          <p:cNvSpPr>
            <a:spLocks noGrp="1"/>
          </p:cNvSpPr>
          <p:nvPr isPhoto="0" userDrawn="0">
            <p:ph type="body" orient="vert" idx="1" hasCustomPrompt="0"/>
          </p:nvPr>
        </p:nvSpPr>
        <p:spPr bwMode="auto"/>
        <p:txBody>
          <a:bodyPr vert="eaVert"/>
          <a:lstStyle/>
          <a:p>
            <a:pPr lvl="0">
              <a:defRPr/>
            </a:pPr>
            <a:r>
              <a:rPr/>
              <a:t>Click to edit Master text styles</a:t>
            </a:r>
            <a:endParaRPr/>
          </a:p>
          <a:p>
            <a:pPr lvl="1">
              <a:defRPr/>
            </a:pPr>
            <a:r>
              <a:rPr/>
              <a:t>Second level</a:t>
            </a:r>
            <a:endParaRPr/>
          </a:p>
          <a:p>
            <a:pPr lvl="2">
              <a:defRPr/>
            </a:pPr>
            <a:r>
              <a:rPr/>
              <a:t>Third level</a:t>
            </a:r>
            <a:endParaRPr/>
          </a:p>
          <a:p>
            <a:pPr lvl="3">
              <a:defRPr/>
            </a:pPr>
            <a:r>
              <a:rPr/>
              <a:t>Fourth level</a:t>
            </a:r>
            <a:endParaRPr/>
          </a:p>
          <a:p>
            <a:pPr lvl="4">
              <a:defRPr/>
            </a:pPr>
            <a:r>
              <a:rPr/>
              <a:t>Fifth level</a:t>
            </a:r>
            <a:endParaRPr/>
          </a:p>
        </p:txBody>
      </p:sp>
      <p:sp>
        <p:nvSpPr>
          <p:cNvPr id="4" name="Date Placeholder 3"/>
          <p:cNvSpPr>
            <a:spLocks noGrp="1"/>
          </p:cNvSpPr>
          <p:nvPr isPhoto="0" userDrawn="0">
            <p:ph type="dt" sz="half" idx="10" hasCustomPrompt="0"/>
          </p:nvPr>
        </p:nvSpPr>
        <p:spPr bwMode="auto"/>
        <p:txBody>
          <a:bodyPr/>
          <a:lstStyle/>
          <a:p>
            <a:pPr>
              <a:defRPr/>
            </a:pPr>
            <a:fld id="{F028E53F-1338-694F-8B62-8D2C5D71795F}" type="datetimeFigureOut">
              <a:t>11/1/16</a:t>
            </a:fld>
            <a:endParaRPr/>
          </a:p>
        </p:txBody>
      </p:sp>
      <p:sp>
        <p:nvSpPr>
          <p:cNvPr id="5" name="Footer Placeholder 4"/>
          <p:cNvSpPr>
            <a:spLocks noGrp="1"/>
          </p:cNvSpPr>
          <p:nvPr isPhoto="0" userDrawn="0">
            <p:ph type="ftr" sz="quarter" idx="11" hasCustomPrompt="0"/>
          </p:nvPr>
        </p:nvSpPr>
        <p:spPr bwMode="auto"/>
        <p:txBody>
          <a:bodyPr/>
          <a:lstStyle/>
          <a:p>
            <a:pPr>
              <a:defRPr/>
            </a:pPr>
            <a:endParaRPr/>
          </a:p>
        </p:txBody>
      </p:sp>
      <p:sp>
        <p:nvSpPr>
          <p:cNvPr id="6" name="Slide Number Placeholder 5"/>
          <p:cNvSpPr>
            <a:spLocks noGrp="1"/>
          </p:cNvSpPr>
          <p:nvPr isPhoto="0" userDrawn="0">
            <p:ph type="sldNum" sz="quarter" idx="12" hasCustomPrompt="0"/>
          </p:nvPr>
        </p:nvSpPr>
        <p:spPr bwMode="auto"/>
        <p:txBody>
          <a:bodyPr/>
          <a:lstStyle/>
          <a:p>
            <a:pPr>
              <a:defRPr/>
            </a:pPr>
            <a:fld id="{8D79A062-3388-0145-A3DC-30B6225EC410}" type="slidenum">
              <a:t>‹#›</a:t>
            </a:fld>
            <a:endParaRPr/>
          </a:p>
        </p:txBody>
      </p:sp>
    </p:spTree>
  </p:cSld>
  <p:clrMapOvr>
    <a:masterClrMapping/>
  </p:clrMapOvr>
  <p:hf dt="1" ftr="1" hdr="1" sldNum="1"/>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 preserve="1" showMasterPhAnim="0" type="vertTitleAndTx" userDrawn="1">
  <p:cSld name="Vertical Title and Text">
    <p:spTree>
      <p:nvGrpSpPr>
        <p:cNvPr id="1" name=""/>
        <p:cNvGrpSpPr/>
        <p:nvPr isPhoto="0" userDrawn="0"/>
      </p:nvGrpSpPr>
      <p:grpSpPr bwMode="auto">
        <a:xfrm>
          <a:off x="0" y="0"/>
          <a:ext cx="0" cy="0"/>
          <a:chOff x="0" y="0"/>
          <a:chExt cx="0" cy="0"/>
        </a:xfrm>
      </p:grpSpPr>
      <p:sp>
        <p:nvSpPr>
          <p:cNvPr id="2" name="Vertical Title 1"/>
          <p:cNvSpPr>
            <a:spLocks noGrp="1"/>
          </p:cNvSpPr>
          <p:nvPr isPhoto="0" userDrawn="0">
            <p:ph type="title" orient="vert" hasCustomPrompt="0"/>
          </p:nvPr>
        </p:nvSpPr>
        <p:spPr bwMode="auto">
          <a:xfrm>
            <a:off x="8724900" y="365125"/>
            <a:ext cx="2628900" cy="5811838"/>
          </a:xfrm>
        </p:spPr>
        <p:txBody>
          <a:bodyPr vert="eaVert"/>
          <a:lstStyle/>
          <a:p>
            <a:pPr>
              <a:defRPr/>
            </a:pPr>
            <a:r>
              <a:rPr/>
              <a:t>Click to edit Master title style</a:t>
            </a:r>
            <a:endParaRPr/>
          </a:p>
        </p:txBody>
      </p:sp>
      <p:sp>
        <p:nvSpPr>
          <p:cNvPr id="3" name="Vertical Text Placeholder 2"/>
          <p:cNvSpPr>
            <a:spLocks noGrp="1"/>
          </p:cNvSpPr>
          <p:nvPr isPhoto="0" userDrawn="0">
            <p:ph type="body" orient="vert" idx="1" hasCustomPrompt="0"/>
          </p:nvPr>
        </p:nvSpPr>
        <p:spPr bwMode="auto">
          <a:xfrm>
            <a:off x="838200" y="365125"/>
            <a:ext cx="7734300" cy="5811838"/>
          </a:xfrm>
        </p:spPr>
        <p:txBody>
          <a:bodyPr vert="eaVert"/>
          <a:lstStyle/>
          <a:p>
            <a:pPr lvl="0">
              <a:defRPr/>
            </a:pPr>
            <a:r>
              <a:rPr/>
              <a:t>Click to edit Master text styles</a:t>
            </a:r>
            <a:endParaRPr/>
          </a:p>
          <a:p>
            <a:pPr lvl="1">
              <a:defRPr/>
            </a:pPr>
            <a:r>
              <a:rPr/>
              <a:t>Second level</a:t>
            </a:r>
            <a:endParaRPr/>
          </a:p>
          <a:p>
            <a:pPr lvl="2">
              <a:defRPr/>
            </a:pPr>
            <a:r>
              <a:rPr/>
              <a:t>Third level</a:t>
            </a:r>
            <a:endParaRPr/>
          </a:p>
          <a:p>
            <a:pPr lvl="3">
              <a:defRPr/>
            </a:pPr>
            <a:r>
              <a:rPr/>
              <a:t>Fourth level</a:t>
            </a:r>
            <a:endParaRPr/>
          </a:p>
          <a:p>
            <a:pPr lvl="4">
              <a:defRPr/>
            </a:pPr>
            <a:r>
              <a:rPr/>
              <a:t>Fifth level</a:t>
            </a:r>
            <a:endParaRPr/>
          </a:p>
        </p:txBody>
      </p:sp>
      <p:sp>
        <p:nvSpPr>
          <p:cNvPr id="4" name="Date Placeholder 3"/>
          <p:cNvSpPr>
            <a:spLocks noGrp="1"/>
          </p:cNvSpPr>
          <p:nvPr isPhoto="0" userDrawn="0">
            <p:ph type="dt" sz="half" idx="10" hasCustomPrompt="0"/>
          </p:nvPr>
        </p:nvSpPr>
        <p:spPr bwMode="auto"/>
        <p:txBody>
          <a:bodyPr/>
          <a:lstStyle/>
          <a:p>
            <a:pPr>
              <a:defRPr/>
            </a:pPr>
            <a:fld id="{F028E53F-1338-694F-8B62-8D2C5D71795F}" type="datetimeFigureOut">
              <a:t>11/1/16</a:t>
            </a:fld>
            <a:endParaRPr/>
          </a:p>
        </p:txBody>
      </p:sp>
      <p:sp>
        <p:nvSpPr>
          <p:cNvPr id="5" name="Footer Placeholder 4"/>
          <p:cNvSpPr>
            <a:spLocks noGrp="1"/>
          </p:cNvSpPr>
          <p:nvPr isPhoto="0" userDrawn="0">
            <p:ph type="ftr" sz="quarter" idx="11" hasCustomPrompt="0"/>
          </p:nvPr>
        </p:nvSpPr>
        <p:spPr bwMode="auto"/>
        <p:txBody>
          <a:bodyPr/>
          <a:lstStyle/>
          <a:p>
            <a:pPr>
              <a:defRPr/>
            </a:pPr>
            <a:endParaRPr/>
          </a:p>
        </p:txBody>
      </p:sp>
      <p:sp>
        <p:nvSpPr>
          <p:cNvPr id="6" name="Slide Number Placeholder 5"/>
          <p:cNvSpPr>
            <a:spLocks noGrp="1"/>
          </p:cNvSpPr>
          <p:nvPr isPhoto="0" userDrawn="0">
            <p:ph type="sldNum" sz="quarter" idx="12" hasCustomPrompt="0"/>
          </p:nvPr>
        </p:nvSpPr>
        <p:spPr bwMode="auto"/>
        <p:txBody>
          <a:bodyPr/>
          <a:lstStyle/>
          <a:p>
            <a:pPr>
              <a:defRPr/>
            </a:pPr>
            <a:fld id="{8D79A062-3388-0145-A3DC-30B6225EC410}" type="slidenum">
              <a:t>‹#›</a:t>
            </a:fld>
            <a:endParaRPr/>
          </a:p>
        </p:txBody>
      </p:sp>
    </p:spTree>
  </p:cSld>
  <p:clrMapOvr>
    <a:masterClrMapping/>
  </p:clrMapOvr>
  <p:hf dt="1" ftr="1" hdr="1" sldNum="1"/>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 preserve="1" showMasterPhAnim="0" type="obj" userDrawn="1">
  <p:cSld name="Title and Content">
    <p:spTree>
      <p:nvGrpSpPr>
        <p:cNvPr id="1" name=""/>
        <p:cNvGrpSpPr/>
        <p:nvPr isPhoto="0" userDrawn="0"/>
      </p:nvGrpSpPr>
      <p:grpSpPr bwMode="auto">
        <a:xfrm>
          <a:off x="0" y="0"/>
          <a:ext cx="0" cy="0"/>
          <a:chOff x="0" y="0"/>
          <a:chExt cx="0" cy="0"/>
        </a:xfrm>
      </p:grpSpPr>
      <p:sp>
        <p:nvSpPr>
          <p:cNvPr id="2" name="Title 1"/>
          <p:cNvSpPr>
            <a:spLocks noGrp="1"/>
          </p:cNvSpPr>
          <p:nvPr isPhoto="0" userDrawn="0">
            <p:ph type="title" hasCustomPrompt="0"/>
          </p:nvPr>
        </p:nvSpPr>
        <p:spPr bwMode="auto"/>
        <p:txBody>
          <a:bodyPr/>
          <a:lstStyle/>
          <a:p>
            <a:pPr>
              <a:defRPr/>
            </a:pPr>
            <a:r>
              <a:rPr/>
              <a:t>Click to edit Master title style</a:t>
            </a:r>
            <a:endParaRPr/>
          </a:p>
        </p:txBody>
      </p:sp>
      <p:sp>
        <p:nvSpPr>
          <p:cNvPr id="3" name="Content Placeholder 2"/>
          <p:cNvSpPr>
            <a:spLocks noGrp="1"/>
          </p:cNvSpPr>
          <p:nvPr isPhoto="0" userDrawn="0">
            <p:ph idx="1" hasCustomPrompt="0"/>
          </p:nvPr>
        </p:nvSpPr>
        <p:spPr bwMode="auto"/>
        <p:txBody>
          <a:bodyPr/>
          <a:lstStyle/>
          <a:p>
            <a:pPr lvl="0">
              <a:defRPr/>
            </a:pPr>
            <a:r>
              <a:rPr/>
              <a:t>Click to edit Master text styles</a:t>
            </a:r>
            <a:endParaRPr/>
          </a:p>
          <a:p>
            <a:pPr lvl="1">
              <a:defRPr/>
            </a:pPr>
            <a:r>
              <a:rPr/>
              <a:t>Second level</a:t>
            </a:r>
            <a:endParaRPr/>
          </a:p>
          <a:p>
            <a:pPr lvl="2">
              <a:defRPr/>
            </a:pPr>
            <a:r>
              <a:rPr/>
              <a:t>Third level</a:t>
            </a:r>
            <a:endParaRPr/>
          </a:p>
          <a:p>
            <a:pPr lvl="3">
              <a:defRPr/>
            </a:pPr>
            <a:r>
              <a:rPr/>
              <a:t>Fourth level</a:t>
            </a:r>
            <a:endParaRPr/>
          </a:p>
          <a:p>
            <a:pPr lvl="4">
              <a:defRPr/>
            </a:pPr>
            <a:r>
              <a:rPr/>
              <a:t>Fifth level</a:t>
            </a:r>
            <a:endParaRPr/>
          </a:p>
        </p:txBody>
      </p:sp>
      <p:sp>
        <p:nvSpPr>
          <p:cNvPr id="4" name="Date Placeholder 3"/>
          <p:cNvSpPr>
            <a:spLocks noGrp="1"/>
          </p:cNvSpPr>
          <p:nvPr isPhoto="0" userDrawn="0">
            <p:ph type="dt" sz="half" idx="10" hasCustomPrompt="0"/>
          </p:nvPr>
        </p:nvSpPr>
        <p:spPr bwMode="auto"/>
        <p:txBody>
          <a:bodyPr/>
          <a:lstStyle/>
          <a:p>
            <a:pPr>
              <a:defRPr/>
            </a:pPr>
            <a:fld id="{F028E53F-1338-694F-8B62-8D2C5D71795F}" type="datetimeFigureOut">
              <a:t>11/1/16</a:t>
            </a:fld>
            <a:endParaRPr/>
          </a:p>
        </p:txBody>
      </p:sp>
      <p:sp>
        <p:nvSpPr>
          <p:cNvPr id="5" name="Footer Placeholder 4"/>
          <p:cNvSpPr>
            <a:spLocks noGrp="1"/>
          </p:cNvSpPr>
          <p:nvPr isPhoto="0" userDrawn="0">
            <p:ph type="ftr" sz="quarter" idx="11" hasCustomPrompt="0"/>
          </p:nvPr>
        </p:nvSpPr>
        <p:spPr bwMode="auto"/>
        <p:txBody>
          <a:bodyPr/>
          <a:lstStyle/>
          <a:p>
            <a:pPr>
              <a:defRPr/>
            </a:pPr>
            <a:endParaRPr/>
          </a:p>
        </p:txBody>
      </p:sp>
      <p:sp>
        <p:nvSpPr>
          <p:cNvPr id="6" name="Slide Number Placeholder 5"/>
          <p:cNvSpPr>
            <a:spLocks noGrp="1"/>
          </p:cNvSpPr>
          <p:nvPr isPhoto="0" userDrawn="0">
            <p:ph type="sldNum" sz="quarter" idx="12" hasCustomPrompt="0"/>
          </p:nvPr>
        </p:nvSpPr>
        <p:spPr bwMode="auto"/>
        <p:txBody>
          <a:bodyPr/>
          <a:lstStyle/>
          <a:p>
            <a:pPr>
              <a:defRPr/>
            </a:pPr>
            <a:fld id="{8D79A062-3388-0145-A3DC-30B6225EC410}" type="slidenum">
              <a:t>‹#›</a:t>
            </a:fld>
            <a:endParaRPr/>
          </a:p>
        </p:txBody>
      </p:sp>
    </p:spTree>
  </p:cSld>
  <p:clrMapOvr>
    <a:masterClrMapping/>
  </p:clrMapOvr>
  <p:hf dt="1" ftr="1" hdr="1" sldNum="1"/>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 preserve="1" showMasterPhAnim="0" type="secHead" userDrawn="1">
  <p:cSld name="Section Header">
    <p:spTree>
      <p:nvGrpSpPr>
        <p:cNvPr id="1" name=""/>
        <p:cNvGrpSpPr/>
        <p:nvPr isPhoto="0" userDrawn="0"/>
      </p:nvGrpSpPr>
      <p:grpSpPr bwMode="auto">
        <a:xfrm>
          <a:off x="0" y="0"/>
          <a:ext cx="0" cy="0"/>
          <a:chOff x="0" y="0"/>
          <a:chExt cx="0" cy="0"/>
        </a:xfrm>
      </p:grpSpPr>
      <p:sp>
        <p:nvSpPr>
          <p:cNvPr id="2" name="Title 1"/>
          <p:cNvSpPr>
            <a:spLocks noGrp="1"/>
          </p:cNvSpPr>
          <p:nvPr isPhoto="0" userDrawn="0">
            <p:ph type="title" hasCustomPrompt="0"/>
          </p:nvPr>
        </p:nvSpPr>
        <p:spPr bwMode="auto">
          <a:xfrm>
            <a:off x="831850" y="1709738"/>
            <a:ext cx="10515600" cy="2852737"/>
          </a:xfrm>
        </p:spPr>
        <p:txBody>
          <a:bodyPr anchor="b"/>
          <a:lstStyle>
            <a:lvl1pPr>
              <a:defRPr sz="6000"/>
            </a:lvl1pPr>
          </a:lstStyle>
          <a:p>
            <a:pPr>
              <a:defRPr/>
            </a:pPr>
            <a:r>
              <a:rPr/>
              <a:t>Click to edit Master title style</a:t>
            </a:r>
            <a:endParaRPr/>
          </a:p>
        </p:txBody>
      </p:sp>
      <p:sp>
        <p:nvSpPr>
          <p:cNvPr id="3" name="Text Placeholder 2"/>
          <p:cNvSpPr>
            <a:spLocks noGrp="1"/>
          </p:cNvSpPr>
          <p:nvPr isPhoto="0" userDrawn="0">
            <p:ph type="body" idx="1" hasCustomPrompt="0"/>
          </p:nvPr>
        </p:nvSpPr>
        <p:spPr bwMode="auto">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a:t>Click to edit Master text styles</a:t>
            </a:r>
            <a:endParaRPr/>
          </a:p>
        </p:txBody>
      </p:sp>
      <p:sp>
        <p:nvSpPr>
          <p:cNvPr id="4" name="Date Placeholder 3"/>
          <p:cNvSpPr>
            <a:spLocks noGrp="1"/>
          </p:cNvSpPr>
          <p:nvPr isPhoto="0" userDrawn="0">
            <p:ph type="dt" sz="half" idx="10" hasCustomPrompt="0"/>
          </p:nvPr>
        </p:nvSpPr>
        <p:spPr bwMode="auto"/>
        <p:txBody>
          <a:bodyPr/>
          <a:lstStyle/>
          <a:p>
            <a:pPr>
              <a:defRPr/>
            </a:pPr>
            <a:fld id="{F028E53F-1338-694F-8B62-8D2C5D71795F}" type="datetimeFigureOut">
              <a:t>11/1/16</a:t>
            </a:fld>
            <a:endParaRPr/>
          </a:p>
        </p:txBody>
      </p:sp>
      <p:sp>
        <p:nvSpPr>
          <p:cNvPr id="5" name="Footer Placeholder 4"/>
          <p:cNvSpPr>
            <a:spLocks noGrp="1"/>
          </p:cNvSpPr>
          <p:nvPr isPhoto="0" userDrawn="0">
            <p:ph type="ftr" sz="quarter" idx="11" hasCustomPrompt="0"/>
          </p:nvPr>
        </p:nvSpPr>
        <p:spPr bwMode="auto"/>
        <p:txBody>
          <a:bodyPr/>
          <a:lstStyle/>
          <a:p>
            <a:pPr>
              <a:defRPr/>
            </a:pPr>
            <a:endParaRPr/>
          </a:p>
        </p:txBody>
      </p:sp>
      <p:sp>
        <p:nvSpPr>
          <p:cNvPr id="6" name="Slide Number Placeholder 5"/>
          <p:cNvSpPr>
            <a:spLocks noGrp="1"/>
          </p:cNvSpPr>
          <p:nvPr isPhoto="0" userDrawn="0">
            <p:ph type="sldNum" sz="quarter" idx="12" hasCustomPrompt="0"/>
          </p:nvPr>
        </p:nvSpPr>
        <p:spPr bwMode="auto"/>
        <p:txBody>
          <a:bodyPr/>
          <a:lstStyle/>
          <a:p>
            <a:pPr>
              <a:defRPr/>
            </a:pPr>
            <a:fld id="{8D79A062-3388-0145-A3DC-30B6225EC410}" type="slidenum">
              <a:t>‹#›</a:t>
            </a:fld>
            <a:endParaRPr/>
          </a:p>
        </p:txBody>
      </p:sp>
    </p:spTree>
  </p:cSld>
  <p:clrMapOvr>
    <a:masterClrMapping/>
  </p:clrMapOvr>
  <p:hf dt="1" ftr="1" hdr="1" sldNum="1"/>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 preserve="1" showMasterPhAnim="0" type="twoObj" userDrawn="1">
  <p:cSld name="Two Content">
    <p:spTree>
      <p:nvGrpSpPr>
        <p:cNvPr id="1" name=""/>
        <p:cNvGrpSpPr/>
        <p:nvPr isPhoto="0" userDrawn="0"/>
      </p:nvGrpSpPr>
      <p:grpSpPr bwMode="auto">
        <a:xfrm>
          <a:off x="0" y="0"/>
          <a:ext cx="0" cy="0"/>
          <a:chOff x="0" y="0"/>
          <a:chExt cx="0" cy="0"/>
        </a:xfrm>
      </p:grpSpPr>
      <p:sp>
        <p:nvSpPr>
          <p:cNvPr id="2" name="Title 1"/>
          <p:cNvSpPr>
            <a:spLocks noGrp="1"/>
          </p:cNvSpPr>
          <p:nvPr isPhoto="0" userDrawn="0">
            <p:ph type="title" hasCustomPrompt="0"/>
          </p:nvPr>
        </p:nvSpPr>
        <p:spPr bwMode="auto"/>
        <p:txBody>
          <a:bodyPr/>
          <a:lstStyle/>
          <a:p>
            <a:pPr>
              <a:defRPr/>
            </a:pPr>
            <a:r>
              <a:rPr/>
              <a:t>Click to edit Master title style</a:t>
            </a:r>
            <a:endParaRPr/>
          </a:p>
        </p:txBody>
      </p:sp>
      <p:sp>
        <p:nvSpPr>
          <p:cNvPr id="3" name="Content Placeholder 2"/>
          <p:cNvSpPr>
            <a:spLocks noGrp="1"/>
          </p:cNvSpPr>
          <p:nvPr isPhoto="0" userDrawn="0">
            <p:ph sz="half" idx="1" hasCustomPrompt="0"/>
          </p:nvPr>
        </p:nvSpPr>
        <p:spPr bwMode="auto">
          <a:xfrm>
            <a:off x="838200" y="1825625"/>
            <a:ext cx="5181600" cy="4351338"/>
          </a:xfrm>
        </p:spPr>
        <p:txBody>
          <a:bodyPr/>
          <a:lstStyle/>
          <a:p>
            <a:pPr lvl="0">
              <a:defRPr/>
            </a:pPr>
            <a:r>
              <a:rPr/>
              <a:t>Click to edit Master text styles</a:t>
            </a:r>
            <a:endParaRPr/>
          </a:p>
          <a:p>
            <a:pPr lvl="1">
              <a:defRPr/>
            </a:pPr>
            <a:r>
              <a:rPr/>
              <a:t>Second level</a:t>
            </a:r>
            <a:endParaRPr/>
          </a:p>
          <a:p>
            <a:pPr lvl="2">
              <a:defRPr/>
            </a:pPr>
            <a:r>
              <a:rPr/>
              <a:t>Third level</a:t>
            </a:r>
            <a:endParaRPr/>
          </a:p>
          <a:p>
            <a:pPr lvl="3">
              <a:defRPr/>
            </a:pPr>
            <a:r>
              <a:rPr/>
              <a:t>Fourth level</a:t>
            </a:r>
            <a:endParaRPr/>
          </a:p>
          <a:p>
            <a:pPr lvl="4">
              <a:defRPr/>
            </a:pPr>
            <a:r>
              <a:rPr/>
              <a:t>Fifth level</a:t>
            </a:r>
            <a:endParaRPr/>
          </a:p>
        </p:txBody>
      </p:sp>
      <p:sp>
        <p:nvSpPr>
          <p:cNvPr id="4" name="Content Placeholder 3"/>
          <p:cNvSpPr>
            <a:spLocks noGrp="1"/>
          </p:cNvSpPr>
          <p:nvPr isPhoto="0" userDrawn="0">
            <p:ph sz="half" idx="2" hasCustomPrompt="0"/>
          </p:nvPr>
        </p:nvSpPr>
        <p:spPr bwMode="auto">
          <a:xfrm>
            <a:off x="6172200" y="1825625"/>
            <a:ext cx="5181600" cy="4351338"/>
          </a:xfrm>
        </p:spPr>
        <p:txBody>
          <a:bodyPr/>
          <a:lstStyle/>
          <a:p>
            <a:pPr lvl="0">
              <a:defRPr/>
            </a:pPr>
            <a:r>
              <a:rPr/>
              <a:t>Click to edit Master text styles</a:t>
            </a:r>
            <a:endParaRPr/>
          </a:p>
          <a:p>
            <a:pPr lvl="1">
              <a:defRPr/>
            </a:pPr>
            <a:r>
              <a:rPr/>
              <a:t>Second level</a:t>
            </a:r>
            <a:endParaRPr/>
          </a:p>
          <a:p>
            <a:pPr lvl="2">
              <a:defRPr/>
            </a:pPr>
            <a:r>
              <a:rPr/>
              <a:t>Third level</a:t>
            </a:r>
            <a:endParaRPr/>
          </a:p>
          <a:p>
            <a:pPr lvl="3">
              <a:defRPr/>
            </a:pPr>
            <a:r>
              <a:rPr/>
              <a:t>Fourth level</a:t>
            </a:r>
            <a:endParaRPr/>
          </a:p>
          <a:p>
            <a:pPr lvl="4">
              <a:defRPr/>
            </a:pPr>
            <a:r>
              <a:rPr/>
              <a:t>Fifth level</a:t>
            </a:r>
            <a:endParaRPr/>
          </a:p>
        </p:txBody>
      </p:sp>
      <p:sp>
        <p:nvSpPr>
          <p:cNvPr id="5" name="Date Placeholder 4"/>
          <p:cNvSpPr>
            <a:spLocks noGrp="1"/>
          </p:cNvSpPr>
          <p:nvPr isPhoto="0" userDrawn="0">
            <p:ph type="dt" sz="half" idx="10" hasCustomPrompt="0"/>
          </p:nvPr>
        </p:nvSpPr>
        <p:spPr bwMode="auto"/>
        <p:txBody>
          <a:bodyPr/>
          <a:lstStyle/>
          <a:p>
            <a:pPr>
              <a:defRPr/>
            </a:pPr>
            <a:fld id="{F028E53F-1338-694F-8B62-8D2C5D71795F}" type="datetimeFigureOut">
              <a:t>11/1/16</a:t>
            </a:fld>
            <a:endParaRPr/>
          </a:p>
        </p:txBody>
      </p:sp>
      <p:sp>
        <p:nvSpPr>
          <p:cNvPr id="6" name="Footer Placeholder 5"/>
          <p:cNvSpPr>
            <a:spLocks noGrp="1"/>
          </p:cNvSpPr>
          <p:nvPr isPhoto="0" userDrawn="0">
            <p:ph type="ftr" sz="quarter" idx="11" hasCustomPrompt="0"/>
          </p:nvPr>
        </p:nvSpPr>
        <p:spPr bwMode="auto"/>
        <p:txBody>
          <a:bodyPr/>
          <a:lstStyle/>
          <a:p>
            <a:pPr>
              <a:defRPr/>
            </a:pPr>
            <a:endParaRPr/>
          </a:p>
        </p:txBody>
      </p:sp>
      <p:sp>
        <p:nvSpPr>
          <p:cNvPr id="7" name="Slide Number Placeholder 6"/>
          <p:cNvSpPr>
            <a:spLocks noGrp="1"/>
          </p:cNvSpPr>
          <p:nvPr isPhoto="0" userDrawn="0">
            <p:ph type="sldNum" sz="quarter" idx="12" hasCustomPrompt="0"/>
          </p:nvPr>
        </p:nvSpPr>
        <p:spPr bwMode="auto"/>
        <p:txBody>
          <a:bodyPr/>
          <a:lstStyle/>
          <a:p>
            <a:pPr>
              <a:defRPr/>
            </a:pPr>
            <a:fld id="{8D79A062-3388-0145-A3DC-30B6225EC410}" type="slidenum">
              <a:t>‹#›</a:t>
            </a:fld>
            <a:endParaRPr/>
          </a:p>
        </p:txBody>
      </p:sp>
    </p:spTree>
  </p:cSld>
  <p:clrMapOvr>
    <a:masterClrMapping/>
  </p:clrMapOvr>
  <p:hf dt="1" ftr="1" hdr="1" sldNum="1"/>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 preserve="1" showMasterPhAnim="0" type="twoTxTwoObj" userDrawn="1">
  <p:cSld name="Comparison">
    <p:spTree>
      <p:nvGrpSpPr>
        <p:cNvPr id="1" name=""/>
        <p:cNvGrpSpPr/>
        <p:nvPr isPhoto="0" userDrawn="0"/>
      </p:nvGrpSpPr>
      <p:grpSpPr bwMode="auto">
        <a:xfrm>
          <a:off x="0" y="0"/>
          <a:ext cx="0" cy="0"/>
          <a:chOff x="0" y="0"/>
          <a:chExt cx="0" cy="0"/>
        </a:xfrm>
      </p:grpSpPr>
      <p:sp>
        <p:nvSpPr>
          <p:cNvPr id="2" name="Title 1"/>
          <p:cNvSpPr>
            <a:spLocks noGrp="1"/>
          </p:cNvSpPr>
          <p:nvPr isPhoto="0" userDrawn="0">
            <p:ph type="title" hasCustomPrompt="0"/>
          </p:nvPr>
        </p:nvSpPr>
        <p:spPr bwMode="auto">
          <a:xfrm>
            <a:off x="839788" y="365125"/>
            <a:ext cx="10515600" cy="1325563"/>
          </a:xfrm>
        </p:spPr>
        <p:txBody>
          <a:bodyPr/>
          <a:lstStyle/>
          <a:p>
            <a:pPr>
              <a:defRPr/>
            </a:pPr>
            <a:r>
              <a:rPr/>
              <a:t>Click to edit Master title style</a:t>
            </a:r>
            <a:endParaRPr/>
          </a:p>
        </p:txBody>
      </p:sp>
      <p:sp>
        <p:nvSpPr>
          <p:cNvPr id="3" name="Text Placeholder 2"/>
          <p:cNvSpPr>
            <a:spLocks noGrp="1"/>
          </p:cNvSpPr>
          <p:nvPr isPhoto="0" userDrawn="0">
            <p:ph type="body" idx="1" hasCustomPrompt="0"/>
          </p:nvPr>
        </p:nvSpPr>
        <p:spPr bwMode="auto">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a:t>Click to edit Master text styles</a:t>
            </a:r>
            <a:endParaRPr/>
          </a:p>
        </p:txBody>
      </p:sp>
      <p:sp>
        <p:nvSpPr>
          <p:cNvPr id="4" name="Content Placeholder 3"/>
          <p:cNvSpPr>
            <a:spLocks noGrp="1"/>
          </p:cNvSpPr>
          <p:nvPr isPhoto="0" userDrawn="0">
            <p:ph sz="half" idx="2" hasCustomPrompt="0"/>
          </p:nvPr>
        </p:nvSpPr>
        <p:spPr bwMode="auto">
          <a:xfrm>
            <a:off x="839788" y="2505074"/>
            <a:ext cx="5157787" cy="3684588"/>
          </a:xfrm>
        </p:spPr>
        <p:txBody>
          <a:bodyPr/>
          <a:lstStyle/>
          <a:p>
            <a:pPr lvl="0">
              <a:defRPr/>
            </a:pPr>
            <a:r>
              <a:rPr/>
              <a:t>Click to edit Master text styles</a:t>
            </a:r>
            <a:endParaRPr/>
          </a:p>
          <a:p>
            <a:pPr lvl="1">
              <a:defRPr/>
            </a:pPr>
            <a:r>
              <a:rPr/>
              <a:t>Second level</a:t>
            </a:r>
            <a:endParaRPr/>
          </a:p>
          <a:p>
            <a:pPr lvl="2">
              <a:defRPr/>
            </a:pPr>
            <a:r>
              <a:rPr/>
              <a:t>Third level</a:t>
            </a:r>
            <a:endParaRPr/>
          </a:p>
          <a:p>
            <a:pPr lvl="3">
              <a:defRPr/>
            </a:pPr>
            <a:r>
              <a:rPr/>
              <a:t>Fourth level</a:t>
            </a:r>
            <a:endParaRPr/>
          </a:p>
          <a:p>
            <a:pPr lvl="4">
              <a:defRPr/>
            </a:pPr>
            <a:r>
              <a:rPr/>
              <a:t>Fifth level</a:t>
            </a:r>
            <a:endParaRPr/>
          </a:p>
        </p:txBody>
      </p:sp>
      <p:sp>
        <p:nvSpPr>
          <p:cNvPr id="5" name="Text Placeholder 4"/>
          <p:cNvSpPr>
            <a:spLocks noGrp="1"/>
          </p:cNvSpPr>
          <p:nvPr isPhoto="0" userDrawn="0">
            <p:ph type="body" sz="quarter" idx="3" hasCustomPrompt="0"/>
          </p:nvPr>
        </p:nvSpPr>
        <p:spPr bwMode="auto">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a:t>Click to edit Master text styles</a:t>
            </a:r>
            <a:endParaRPr/>
          </a:p>
        </p:txBody>
      </p:sp>
      <p:sp>
        <p:nvSpPr>
          <p:cNvPr id="6" name="Content Placeholder 5"/>
          <p:cNvSpPr>
            <a:spLocks noGrp="1"/>
          </p:cNvSpPr>
          <p:nvPr isPhoto="0" userDrawn="0">
            <p:ph sz="quarter" idx="4" hasCustomPrompt="0"/>
          </p:nvPr>
        </p:nvSpPr>
        <p:spPr bwMode="auto">
          <a:xfrm>
            <a:off x="6172200" y="2505074"/>
            <a:ext cx="5183188" cy="3684588"/>
          </a:xfrm>
        </p:spPr>
        <p:txBody>
          <a:bodyPr/>
          <a:lstStyle/>
          <a:p>
            <a:pPr lvl="0">
              <a:defRPr/>
            </a:pPr>
            <a:r>
              <a:rPr/>
              <a:t>Click to edit Master text styles</a:t>
            </a:r>
            <a:endParaRPr/>
          </a:p>
          <a:p>
            <a:pPr lvl="1">
              <a:defRPr/>
            </a:pPr>
            <a:r>
              <a:rPr/>
              <a:t>Second level</a:t>
            </a:r>
            <a:endParaRPr/>
          </a:p>
          <a:p>
            <a:pPr lvl="2">
              <a:defRPr/>
            </a:pPr>
            <a:r>
              <a:rPr/>
              <a:t>Third level</a:t>
            </a:r>
            <a:endParaRPr/>
          </a:p>
          <a:p>
            <a:pPr lvl="3">
              <a:defRPr/>
            </a:pPr>
            <a:r>
              <a:rPr/>
              <a:t>Fourth level</a:t>
            </a:r>
            <a:endParaRPr/>
          </a:p>
          <a:p>
            <a:pPr lvl="4">
              <a:defRPr/>
            </a:pPr>
            <a:r>
              <a:rPr/>
              <a:t>Fifth level</a:t>
            </a:r>
            <a:endParaRPr/>
          </a:p>
        </p:txBody>
      </p:sp>
      <p:sp>
        <p:nvSpPr>
          <p:cNvPr id="7" name="Date Placeholder 6"/>
          <p:cNvSpPr>
            <a:spLocks noGrp="1"/>
          </p:cNvSpPr>
          <p:nvPr isPhoto="0" userDrawn="0">
            <p:ph type="dt" sz="half" idx="10" hasCustomPrompt="0"/>
          </p:nvPr>
        </p:nvSpPr>
        <p:spPr bwMode="auto"/>
        <p:txBody>
          <a:bodyPr/>
          <a:lstStyle/>
          <a:p>
            <a:pPr>
              <a:defRPr/>
            </a:pPr>
            <a:fld id="{F028E53F-1338-694F-8B62-8D2C5D71795F}" type="datetimeFigureOut">
              <a:t>11/1/16</a:t>
            </a:fld>
            <a:endParaRPr/>
          </a:p>
        </p:txBody>
      </p:sp>
      <p:sp>
        <p:nvSpPr>
          <p:cNvPr id="8" name="Footer Placeholder 7"/>
          <p:cNvSpPr>
            <a:spLocks noGrp="1"/>
          </p:cNvSpPr>
          <p:nvPr isPhoto="0" userDrawn="0">
            <p:ph type="ftr" sz="quarter" idx="11" hasCustomPrompt="0"/>
          </p:nvPr>
        </p:nvSpPr>
        <p:spPr bwMode="auto"/>
        <p:txBody>
          <a:bodyPr/>
          <a:lstStyle/>
          <a:p>
            <a:pPr>
              <a:defRPr/>
            </a:pPr>
            <a:endParaRPr/>
          </a:p>
        </p:txBody>
      </p:sp>
      <p:sp>
        <p:nvSpPr>
          <p:cNvPr id="9" name="Slide Number Placeholder 8"/>
          <p:cNvSpPr>
            <a:spLocks noGrp="1"/>
          </p:cNvSpPr>
          <p:nvPr isPhoto="0" userDrawn="0">
            <p:ph type="sldNum" sz="quarter" idx="12" hasCustomPrompt="0"/>
          </p:nvPr>
        </p:nvSpPr>
        <p:spPr bwMode="auto"/>
        <p:txBody>
          <a:bodyPr/>
          <a:lstStyle/>
          <a:p>
            <a:pPr>
              <a:defRPr/>
            </a:pPr>
            <a:fld id="{8D79A062-3388-0145-A3DC-30B6225EC410}" type="slidenum">
              <a:t>‹#›</a:t>
            </a:fld>
            <a:endParaRPr/>
          </a:p>
        </p:txBody>
      </p:sp>
    </p:spTree>
  </p:cSld>
  <p:clrMapOvr>
    <a:masterClrMapping/>
  </p:clrMapOvr>
  <p:hf dt="1" ftr="1" hdr="1" sldNum="1"/>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 preserve="1" showMasterPhAnim="0" type="titleOnly" userDrawn="1">
  <p:cSld name="Title Only">
    <p:spTree>
      <p:nvGrpSpPr>
        <p:cNvPr id="1" name=""/>
        <p:cNvGrpSpPr/>
        <p:nvPr isPhoto="0" userDrawn="0"/>
      </p:nvGrpSpPr>
      <p:grpSpPr bwMode="auto">
        <a:xfrm>
          <a:off x="0" y="0"/>
          <a:ext cx="0" cy="0"/>
          <a:chOff x="0" y="0"/>
          <a:chExt cx="0" cy="0"/>
        </a:xfrm>
      </p:grpSpPr>
      <p:sp>
        <p:nvSpPr>
          <p:cNvPr id="2" name="Title 1"/>
          <p:cNvSpPr>
            <a:spLocks noGrp="1"/>
          </p:cNvSpPr>
          <p:nvPr isPhoto="0" userDrawn="0">
            <p:ph type="title" hasCustomPrompt="0"/>
          </p:nvPr>
        </p:nvSpPr>
        <p:spPr bwMode="auto"/>
        <p:txBody>
          <a:bodyPr/>
          <a:lstStyle/>
          <a:p>
            <a:pPr>
              <a:defRPr/>
            </a:pPr>
            <a:r>
              <a:rPr/>
              <a:t>Click to edit Master title style</a:t>
            </a:r>
            <a:endParaRPr/>
          </a:p>
        </p:txBody>
      </p:sp>
      <p:sp>
        <p:nvSpPr>
          <p:cNvPr id="3" name="Date Placeholder 2"/>
          <p:cNvSpPr>
            <a:spLocks noGrp="1"/>
          </p:cNvSpPr>
          <p:nvPr isPhoto="0" userDrawn="0">
            <p:ph type="dt" sz="half" idx="10" hasCustomPrompt="0"/>
          </p:nvPr>
        </p:nvSpPr>
        <p:spPr bwMode="auto"/>
        <p:txBody>
          <a:bodyPr/>
          <a:lstStyle/>
          <a:p>
            <a:pPr>
              <a:defRPr/>
            </a:pPr>
            <a:fld id="{F028E53F-1338-694F-8B62-8D2C5D71795F}" type="datetimeFigureOut">
              <a:t>11/1/16</a:t>
            </a:fld>
            <a:endParaRPr/>
          </a:p>
        </p:txBody>
      </p:sp>
      <p:sp>
        <p:nvSpPr>
          <p:cNvPr id="4" name="Footer Placeholder 3"/>
          <p:cNvSpPr>
            <a:spLocks noGrp="1"/>
          </p:cNvSpPr>
          <p:nvPr isPhoto="0" userDrawn="0">
            <p:ph type="ftr" sz="quarter" idx="11" hasCustomPrompt="0"/>
          </p:nvPr>
        </p:nvSpPr>
        <p:spPr bwMode="auto"/>
        <p:txBody>
          <a:bodyPr/>
          <a:lstStyle/>
          <a:p>
            <a:pPr>
              <a:defRPr/>
            </a:pPr>
            <a:endParaRPr/>
          </a:p>
        </p:txBody>
      </p:sp>
      <p:sp>
        <p:nvSpPr>
          <p:cNvPr id="5" name="Slide Number Placeholder 4"/>
          <p:cNvSpPr>
            <a:spLocks noGrp="1"/>
          </p:cNvSpPr>
          <p:nvPr isPhoto="0" userDrawn="0">
            <p:ph type="sldNum" sz="quarter" idx="12" hasCustomPrompt="0"/>
          </p:nvPr>
        </p:nvSpPr>
        <p:spPr bwMode="auto"/>
        <p:txBody>
          <a:bodyPr/>
          <a:lstStyle/>
          <a:p>
            <a:pPr>
              <a:defRPr/>
            </a:pPr>
            <a:fld id="{8D79A062-3388-0145-A3DC-30B6225EC410}" type="slidenum">
              <a:t>‹#›</a:t>
            </a:fld>
            <a:endParaRPr/>
          </a:p>
        </p:txBody>
      </p:sp>
    </p:spTree>
  </p:cSld>
  <p:clrMapOvr>
    <a:masterClrMapping/>
  </p:clrMapOvr>
  <p:hf dt="1" ftr="1" hdr="1" sldNum="1"/>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 preserve="1" showMasterPhAnim="0" type="blank" userDrawn="1">
  <p:cSld name="Blank">
    <p:spTree>
      <p:nvGrpSpPr>
        <p:cNvPr id="1" name=""/>
        <p:cNvGrpSpPr/>
        <p:nvPr isPhoto="0" userDrawn="0"/>
      </p:nvGrpSpPr>
      <p:grpSpPr bwMode="auto">
        <a:xfrm>
          <a:off x="0" y="0"/>
          <a:ext cx="0" cy="0"/>
          <a:chOff x="0" y="0"/>
          <a:chExt cx="0" cy="0"/>
        </a:xfrm>
      </p:grpSpPr>
      <p:sp>
        <p:nvSpPr>
          <p:cNvPr id="2" name="Date Placeholder 1"/>
          <p:cNvSpPr>
            <a:spLocks noGrp="1"/>
          </p:cNvSpPr>
          <p:nvPr isPhoto="0" userDrawn="0">
            <p:ph type="dt" sz="half" idx="10" hasCustomPrompt="0"/>
          </p:nvPr>
        </p:nvSpPr>
        <p:spPr bwMode="auto"/>
        <p:txBody>
          <a:bodyPr/>
          <a:lstStyle/>
          <a:p>
            <a:pPr>
              <a:defRPr/>
            </a:pPr>
            <a:fld id="{F028E53F-1338-694F-8B62-8D2C5D71795F}" type="datetimeFigureOut">
              <a:t>11/1/16</a:t>
            </a:fld>
            <a:endParaRPr/>
          </a:p>
        </p:txBody>
      </p:sp>
      <p:sp>
        <p:nvSpPr>
          <p:cNvPr id="3" name="Footer Placeholder 2"/>
          <p:cNvSpPr>
            <a:spLocks noGrp="1"/>
          </p:cNvSpPr>
          <p:nvPr isPhoto="0" userDrawn="0">
            <p:ph type="ftr" sz="quarter" idx="11" hasCustomPrompt="0"/>
          </p:nvPr>
        </p:nvSpPr>
        <p:spPr bwMode="auto"/>
        <p:txBody>
          <a:bodyPr/>
          <a:lstStyle/>
          <a:p>
            <a:pPr>
              <a:defRPr/>
            </a:pPr>
            <a:endParaRPr/>
          </a:p>
        </p:txBody>
      </p:sp>
      <p:sp>
        <p:nvSpPr>
          <p:cNvPr id="4" name="Slide Number Placeholder 3"/>
          <p:cNvSpPr>
            <a:spLocks noGrp="1"/>
          </p:cNvSpPr>
          <p:nvPr isPhoto="0" userDrawn="0">
            <p:ph type="sldNum" sz="quarter" idx="12" hasCustomPrompt="0"/>
          </p:nvPr>
        </p:nvSpPr>
        <p:spPr bwMode="auto"/>
        <p:txBody>
          <a:bodyPr/>
          <a:lstStyle/>
          <a:p>
            <a:pPr>
              <a:defRPr/>
            </a:pPr>
            <a:fld id="{8D79A062-3388-0145-A3DC-30B6225EC410}" type="slidenum">
              <a:t>‹#›</a:t>
            </a:fld>
            <a:endParaRPr/>
          </a:p>
        </p:txBody>
      </p:sp>
    </p:spTree>
  </p:cSld>
  <p:clrMapOvr>
    <a:masterClrMapping/>
  </p:clrMapOvr>
  <p:hf dt="1" ftr="1" hdr="1" sldNum="1"/>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 preserve="1" showMasterPhAnim="0" type="objTx" userDrawn="1">
  <p:cSld name="Content with Caption">
    <p:spTree>
      <p:nvGrpSpPr>
        <p:cNvPr id="1" name=""/>
        <p:cNvGrpSpPr/>
        <p:nvPr isPhoto="0" userDrawn="0"/>
      </p:nvGrpSpPr>
      <p:grpSpPr bwMode="auto">
        <a:xfrm>
          <a:off x="0" y="0"/>
          <a:ext cx="0" cy="0"/>
          <a:chOff x="0" y="0"/>
          <a:chExt cx="0" cy="0"/>
        </a:xfrm>
      </p:grpSpPr>
      <p:sp>
        <p:nvSpPr>
          <p:cNvPr id="2" name="Title 1"/>
          <p:cNvSpPr>
            <a:spLocks noGrp="1"/>
          </p:cNvSpPr>
          <p:nvPr isPhoto="0" userDrawn="0">
            <p:ph type="title" hasCustomPrompt="0"/>
          </p:nvPr>
        </p:nvSpPr>
        <p:spPr bwMode="auto">
          <a:xfrm>
            <a:off x="839788" y="457200"/>
            <a:ext cx="3932237" cy="1600200"/>
          </a:xfrm>
        </p:spPr>
        <p:txBody>
          <a:bodyPr anchor="b"/>
          <a:lstStyle>
            <a:lvl1pPr>
              <a:defRPr sz="3200"/>
            </a:lvl1pPr>
          </a:lstStyle>
          <a:p>
            <a:pPr>
              <a:defRPr/>
            </a:pPr>
            <a:r>
              <a:rPr/>
              <a:t>Click to edit Master title style</a:t>
            </a:r>
            <a:endParaRPr/>
          </a:p>
        </p:txBody>
      </p:sp>
      <p:sp>
        <p:nvSpPr>
          <p:cNvPr id="3" name="Content Placeholder 2"/>
          <p:cNvSpPr>
            <a:spLocks noGrp="1"/>
          </p:cNvSpPr>
          <p:nvPr isPhoto="0" userDrawn="0">
            <p:ph idx="1" hasCustomPrompt="0"/>
          </p:nvPr>
        </p:nvSpPr>
        <p:spPr bwMode="auto">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a:t>Click to edit Master text styles</a:t>
            </a:r>
            <a:endParaRPr/>
          </a:p>
          <a:p>
            <a:pPr lvl="1">
              <a:defRPr/>
            </a:pPr>
            <a:r>
              <a:rPr/>
              <a:t>Second level</a:t>
            </a:r>
            <a:endParaRPr/>
          </a:p>
          <a:p>
            <a:pPr lvl="2">
              <a:defRPr/>
            </a:pPr>
            <a:r>
              <a:rPr/>
              <a:t>Third level</a:t>
            </a:r>
            <a:endParaRPr/>
          </a:p>
          <a:p>
            <a:pPr lvl="3">
              <a:defRPr/>
            </a:pPr>
            <a:r>
              <a:rPr/>
              <a:t>Fourth level</a:t>
            </a:r>
            <a:endParaRPr/>
          </a:p>
          <a:p>
            <a:pPr lvl="4">
              <a:defRPr/>
            </a:pPr>
            <a:r>
              <a:rPr/>
              <a:t>Fifth level</a:t>
            </a:r>
            <a:endParaRPr/>
          </a:p>
        </p:txBody>
      </p:sp>
      <p:sp>
        <p:nvSpPr>
          <p:cNvPr id="4" name="Text Placeholder 3"/>
          <p:cNvSpPr>
            <a:spLocks noGrp="1"/>
          </p:cNvSpPr>
          <p:nvPr isPhoto="0" userDrawn="0">
            <p:ph type="body" sz="half" idx="2" hasCustomPrompt="0"/>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a:t>Click to edit Master text styles</a:t>
            </a:r>
            <a:endParaRPr/>
          </a:p>
        </p:txBody>
      </p:sp>
      <p:sp>
        <p:nvSpPr>
          <p:cNvPr id="5" name="Date Placeholder 4"/>
          <p:cNvSpPr>
            <a:spLocks noGrp="1"/>
          </p:cNvSpPr>
          <p:nvPr isPhoto="0" userDrawn="0">
            <p:ph type="dt" sz="half" idx="10" hasCustomPrompt="0"/>
          </p:nvPr>
        </p:nvSpPr>
        <p:spPr bwMode="auto"/>
        <p:txBody>
          <a:bodyPr/>
          <a:lstStyle/>
          <a:p>
            <a:pPr>
              <a:defRPr/>
            </a:pPr>
            <a:fld id="{F028E53F-1338-694F-8B62-8D2C5D71795F}" type="datetimeFigureOut">
              <a:t>11/1/16</a:t>
            </a:fld>
            <a:endParaRPr/>
          </a:p>
        </p:txBody>
      </p:sp>
      <p:sp>
        <p:nvSpPr>
          <p:cNvPr id="6" name="Footer Placeholder 5"/>
          <p:cNvSpPr>
            <a:spLocks noGrp="1"/>
          </p:cNvSpPr>
          <p:nvPr isPhoto="0" userDrawn="0">
            <p:ph type="ftr" sz="quarter" idx="11" hasCustomPrompt="0"/>
          </p:nvPr>
        </p:nvSpPr>
        <p:spPr bwMode="auto"/>
        <p:txBody>
          <a:bodyPr/>
          <a:lstStyle/>
          <a:p>
            <a:pPr>
              <a:defRPr/>
            </a:pPr>
            <a:endParaRPr/>
          </a:p>
        </p:txBody>
      </p:sp>
      <p:sp>
        <p:nvSpPr>
          <p:cNvPr id="7" name="Slide Number Placeholder 6"/>
          <p:cNvSpPr>
            <a:spLocks noGrp="1"/>
          </p:cNvSpPr>
          <p:nvPr isPhoto="0" userDrawn="0">
            <p:ph type="sldNum" sz="quarter" idx="12" hasCustomPrompt="0"/>
          </p:nvPr>
        </p:nvSpPr>
        <p:spPr bwMode="auto"/>
        <p:txBody>
          <a:bodyPr/>
          <a:lstStyle/>
          <a:p>
            <a:pPr>
              <a:defRPr/>
            </a:pPr>
            <a:fld id="{8D79A062-3388-0145-A3DC-30B6225EC410}" type="slidenum">
              <a:t>‹#›</a:t>
            </a:fld>
            <a:endParaRPr/>
          </a:p>
        </p:txBody>
      </p:sp>
    </p:spTree>
  </p:cSld>
  <p:clrMapOvr>
    <a:masterClrMapping/>
  </p:clrMapOvr>
  <p:hf dt="1" ftr="1" hdr="1" sldNum="1"/>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 preserve="1" showMasterPhAnim="0" type="picTx" userDrawn="1">
  <p:cSld name="Picture with Caption">
    <p:spTree>
      <p:nvGrpSpPr>
        <p:cNvPr id="1" name=""/>
        <p:cNvGrpSpPr/>
        <p:nvPr isPhoto="0" userDrawn="0"/>
      </p:nvGrpSpPr>
      <p:grpSpPr bwMode="auto">
        <a:xfrm>
          <a:off x="0" y="0"/>
          <a:ext cx="0" cy="0"/>
          <a:chOff x="0" y="0"/>
          <a:chExt cx="0" cy="0"/>
        </a:xfrm>
      </p:grpSpPr>
      <p:sp>
        <p:nvSpPr>
          <p:cNvPr id="2" name="Title 1"/>
          <p:cNvSpPr>
            <a:spLocks noGrp="1"/>
          </p:cNvSpPr>
          <p:nvPr isPhoto="0" userDrawn="0">
            <p:ph type="title" hasCustomPrompt="0"/>
          </p:nvPr>
        </p:nvSpPr>
        <p:spPr bwMode="auto">
          <a:xfrm>
            <a:off x="839788" y="457200"/>
            <a:ext cx="3932237" cy="1600200"/>
          </a:xfrm>
        </p:spPr>
        <p:txBody>
          <a:bodyPr anchor="b"/>
          <a:lstStyle>
            <a:lvl1pPr>
              <a:defRPr sz="3200"/>
            </a:lvl1pPr>
          </a:lstStyle>
          <a:p>
            <a:pPr>
              <a:defRPr/>
            </a:pPr>
            <a:r>
              <a:rPr/>
              <a:t>Click to edit Master title style</a:t>
            </a:r>
            <a:endParaRPr/>
          </a:p>
        </p:txBody>
      </p:sp>
      <p:sp>
        <p:nvSpPr>
          <p:cNvPr id="3" name="Picture Placeholder 2"/>
          <p:cNvSpPr>
            <a:spLocks noGrp="1"/>
          </p:cNvSpPr>
          <p:nvPr isPhoto="0" userDrawn="0">
            <p:ph type="pic" idx="1" hasCustomPrompt="0"/>
          </p:nvPr>
        </p:nvSpPr>
        <p:spPr bwMode="auto">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endParaRPr/>
          </a:p>
        </p:txBody>
      </p:sp>
      <p:sp>
        <p:nvSpPr>
          <p:cNvPr id="4" name="Text Placeholder 3"/>
          <p:cNvSpPr>
            <a:spLocks noGrp="1"/>
          </p:cNvSpPr>
          <p:nvPr isPhoto="0" userDrawn="0">
            <p:ph type="body" sz="half" idx="2" hasCustomPrompt="0"/>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a:t>Click to edit Master text styles</a:t>
            </a:r>
            <a:endParaRPr/>
          </a:p>
        </p:txBody>
      </p:sp>
      <p:sp>
        <p:nvSpPr>
          <p:cNvPr id="5" name="Date Placeholder 4"/>
          <p:cNvSpPr>
            <a:spLocks noGrp="1"/>
          </p:cNvSpPr>
          <p:nvPr isPhoto="0" userDrawn="0">
            <p:ph type="dt" sz="half" idx="10" hasCustomPrompt="0"/>
          </p:nvPr>
        </p:nvSpPr>
        <p:spPr bwMode="auto"/>
        <p:txBody>
          <a:bodyPr/>
          <a:lstStyle/>
          <a:p>
            <a:pPr>
              <a:defRPr/>
            </a:pPr>
            <a:fld id="{F028E53F-1338-694F-8B62-8D2C5D71795F}" type="datetimeFigureOut">
              <a:t>11/1/16</a:t>
            </a:fld>
            <a:endParaRPr/>
          </a:p>
        </p:txBody>
      </p:sp>
      <p:sp>
        <p:nvSpPr>
          <p:cNvPr id="6" name="Footer Placeholder 5"/>
          <p:cNvSpPr>
            <a:spLocks noGrp="1"/>
          </p:cNvSpPr>
          <p:nvPr isPhoto="0" userDrawn="0">
            <p:ph type="ftr" sz="quarter" idx="11" hasCustomPrompt="0"/>
          </p:nvPr>
        </p:nvSpPr>
        <p:spPr bwMode="auto"/>
        <p:txBody>
          <a:bodyPr/>
          <a:lstStyle/>
          <a:p>
            <a:pPr>
              <a:defRPr/>
            </a:pPr>
            <a:endParaRPr/>
          </a:p>
        </p:txBody>
      </p:sp>
      <p:sp>
        <p:nvSpPr>
          <p:cNvPr id="7" name="Slide Number Placeholder 6"/>
          <p:cNvSpPr>
            <a:spLocks noGrp="1"/>
          </p:cNvSpPr>
          <p:nvPr isPhoto="0" userDrawn="0">
            <p:ph type="sldNum" sz="quarter" idx="12" hasCustomPrompt="0"/>
          </p:nvPr>
        </p:nvSpPr>
        <p:spPr bwMode="auto"/>
        <p:txBody>
          <a:bodyPr/>
          <a:lstStyle/>
          <a:p>
            <a:pPr>
              <a:defRPr/>
            </a:pPr>
            <a:fld id="{8D79A062-3388-0145-A3DC-30B6225EC410}" type="slidenum">
              <a:t>‹#›</a:t>
            </a:fld>
            <a:endParaRPr/>
          </a:p>
        </p:txBody>
      </p:sp>
    </p:spTree>
  </p:cSld>
  <p:clrMapOvr>
    <a:masterClrMapping/>
  </p:clrMapOvr>
  <p:hf dt="1" ftr="1" hdr="1" sldNum="1"/>
</p:sldLayout>
</file>

<file path=ppt/slideMasters/_rels/slideMaster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0">
  <p:cSld name="">
    <p:bg>
      <p:bgRef idx="1001">
        <a:schemeClr val="bg1"/>
      </p:bgRef>
    </p:bg>
    <p:spTree>
      <p:nvGrpSpPr>
        <p:cNvPr id="1" name=""/>
        <p:cNvGrpSpPr/>
        <p:nvPr isPhoto="0" userDrawn="0"/>
      </p:nvGrpSpPr>
      <p:grpSpPr bwMode="auto">
        <a:xfrm>
          <a:off x="0" y="0"/>
          <a:ext cx="0" cy="0"/>
          <a:chOff x="0" y="0"/>
          <a:chExt cx="0" cy="0"/>
        </a:xfrm>
      </p:grpSpPr>
      <p:sp>
        <p:nvSpPr>
          <p:cNvPr id="2" name="Title Placeholder 1"/>
          <p:cNvSpPr>
            <a:spLocks noGrp="1"/>
          </p:cNvSpPr>
          <p:nvPr isPhoto="0" userDrawn="0">
            <p:ph type="title" hasCustomPrompt="0"/>
          </p:nvPr>
        </p:nvSpPr>
        <p:spPr bwMode="auto">
          <a:xfrm>
            <a:off x="838200" y="365125"/>
            <a:ext cx="10515600" cy="1325563"/>
          </a:xfrm>
          <a:prstGeom prst="rect">
            <a:avLst/>
          </a:prstGeom>
        </p:spPr>
        <p:txBody>
          <a:bodyPr vert="horz" lIns="91440" tIns="45720" rIns="91440" bIns="45720" rtlCol="0" anchor="ctr">
            <a:normAutofit/>
          </a:bodyPr>
          <a:lstStyle/>
          <a:p>
            <a:pPr>
              <a:defRPr/>
            </a:pPr>
            <a:r>
              <a:rPr/>
              <a:t>Click to edit Master title style</a:t>
            </a:r>
            <a:endParaRPr/>
          </a:p>
        </p:txBody>
      </p:sp>
      <p:sp>
        <p:nvSpPr>
          <p:cNvPr id="3" name="Text Placeholder 2"/>
          <p:cNvSpPr>
            <a:spLocks noGrp="1"/>
          </p:cNvSpPr>
          <p:nvPr isPhoto="0" userDrawn="0">
            <p:ph type="body" idx="1" hasCustomPrompt="0"/>
          </p:nvPr>
        </p:nvSpPr>
        <p:spPr bwMode="auto">
          <a:xfrm>
            <a:off x="838200" y="1825625"/>
            <a:ext cx="10515600" cy="4351338"/>
          </a:xfrm>
          <a:prstGeom prst="rect">
            <a:avLst/>
          </a:prstGeom>
        </p:spPr>
        <p:txBody>
          <a:bodyPr vert="horz" lIns="91440" tIns="45720" rIns="91440" bIns="45720" rtlCol="0">
            <a:normAutofit/>
          </a:bodyPr>
          <a:lstStyle/>
          <a:p>
            <a:pPr lvl="0">
              <a:defRPr/>
            </a:pPr>
            <a:r>
              <a:rPr/>
              <a:t>Click to edit Master text styles</a:t>
            </a:r>
            <a:endParaRPr/>
          </a:p>
          <a:p>
            <a:pPr lvl="1">
              <a:defRPr/>
            </a:pPr>
            <a:r>
              <a:rPr/>
              <a:t>Second level</a:t>
            </a:r>
            <a:endParaRPr/>
          </a:p>
          <a:p>
            <a:pPr lvl="2">
              <a:defRPr/>
            </a:pPr>
            <a:r>
              <a:rPr/>
              <a:t>Third level</a:t>
            </a:r>
            <a:endParaRPr/>
          </a:p>
          <a:p>
            <a:pPr lvl="3">
              <a:defRPr/>
            </a:pPr>
            <a:r>
              <a:rPr/>
              <a:t>Fourth level</a:t>
            </a:r>
            <a:endParaRPr/>
          </a:p>
          <a:p>
            <a:pPr lvl="4">
              <a:defRPr/>
            </a:pPr>
            <a:r>
              <a:rPr/>
              <a:t>Fifth level</a:t>
            </a:r>
            <a:endParaRPr/>
          </a:p>
        </p:txBody>
      </p:sp>
      <p:sp>
        <p:nvSpPr>
          <p:cNvPr id="4" name="Date Placeholder 3"/>
          <p:cNvSpPr>
            <a:spLocks noGrp="1"/>
          </p:cNvSpPr>
          <p:nvPr isPhoto="0" userDrawn="0">
            <p:ph type="dt" sz="half" idx="2" hasCustomPrompt="0"/>
          </p:nvPr>
        </p:nvSpPr>
        <p:spPr bwMode="auto">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028E53F-1338-694F-8B62-8D2C5D71795F}" type="datetimeFigureOut">
              <a:t>11/1/16</a:t>
            </a:fld>
            <a:endParaRPr/>
          </a:p>
        </p:txBody>
      </p:sp>
      <p:sp>
        <p:nvSpPr>
          <p:cNvPr id="5" name="Footer Placeholder 4"/>
          <p:cNvSpPr>
            <a:spLocks noGrp="1"/>
          </p:cNvSpPr>
          <p:nvPr isPhoto="0" userDrawn="0">
            <p:ph type="ftr" sz="quarter" idx="3" hasCustomPrompt="0"/>
          </p:nvPr>
        </p:nvSpPr>
        <p:spPr bwMode="auto">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a:p>
        </p:txBody>
      </p:sp>
      <p:sp>
        <p:nvSpPr>
          <p:cNvPr id="6" name="Slide Number Placeholder 5"/>
          <p:cNvSpPr>
            <a:spLocks noGrp="1"/>
          </p:cNvSpPr>
          <p:nvPr isPhoto="0" userDrawn="0">
            <p:ph type="sldNum" sz="quarter" idx="4" hasCustomPrompt="0"/>
          </p:nvPr>
        </p:nvSpPr>
        <p:spPr bwMode="auto">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D79A062-3388-0145-A3DC-30B6225EC410}" type="slidenum">
              <a:t>‹#›</a:t>
            </a:fld>
            <a:endParaRPr/>
          </a:p>
        </p:txBody>
      </p:sp>
    </p:spTree>
  </p:cSld>
  <p:clrMap accent1="accent1" accent2="accent2" accent3="accent3" accent4="accent4" accent5="accent5" accent6="accent6" bg1="lt1" bg2="lt2" folHlink="folHlink" hlink="hlink" tx1="dk1" tx2="dk2"/>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1" ftr="1" hdr="1" sldNum="1"/>
  <p:txStyles>
    <p:titleStyle>
      <a:lvl1pPr algn="l">
        <a:lnSpc>
          <a:spcPct val="90000"/>
        </a:lnSpc>
        <a:spcBef>
          <a:spcPts val="0"/>
        </a:spcBef>
        <a:buNone/>
        <a:defRPr sz="4400">
          <a:solidFill>
            <a:schemeClr val="tx1"/>
          </a:solidFill>
          <a:latin typeface="+mj-lt"/>
          <a:ea typeface="+mj-ea"/>
        </a:defRPr>
      </a:lvl1pPr>
    </p:titleStyle>
    <p:bodyStyle>
      <a:lvl1pPr marL="228600" indent="-228600" algn="l">
        <a:lnSpc>
          <a:spcPct val="90000"/>
        </a:lnSpc>
        <a:spcBef>
          <a:spcPts val="1000"/>
        </a:spcBef>
        <a:buFont typeface="Arial"/>
        <a:buChar char="•"/>
        <a:defRPr sz="2800">
          <a:solidFill>
            <a:schemeClr val="tx1"/>
          </a:solidFill>
          <a:latin typeface="+mn-lt"/>
          <a:ea typeface="+mn-ea"/>
        </a:defRPr>
      </a:lvl1pPr>
      <a:lvl2pPr marL="685800" indent="-228600" algn="l">
        <a:lnSpc>
          <a:spcPct val="90000"/>
        </a:lnSpc>
        <a:spcBef>
          <a:spcPts val="500"/>
        </a:spcBef>
        <a:buFont typeface="Arial"/>
        <a:buChar char="•"/>
        <a:defRPr sz="2400">
          <a:solidFill>
            <a:schemeClr val="tx1"/>
          </a:solidFill>
          <a:latin typeface="+mn-lt"/>
          <a:ea typeface="+mn-ea"/>
        </a:defRPr>
      </a:lvl2pPr>
      <a:lvl3pPr marL="1143000" indent="-228600" algn="l">
        <a:lnSpc>
          <a:spcPct val="90000"/>
        </a:lnSpc>
        <a:spcBef>
          <a:spcPts val="500"/>
        </a:spcBef>
        <a:buFont typeface="Arial"/>
        <a:buChar char="•"/>
        <a:defRPr sz="2000">
          <a:solidFill>
            <a:schemeClr val="tx1"/>
          </a:solidFill>
          <a:latin typeface="+mn-lt"/>
          <a:ea typeface="+mn-ea"/>
        </a:defRPr>
      </a:lvl3pPr>
      <a:lvl4pPr marL="1600200" indent="-228600" algn="l">
        <a:lnSpc>
          <a:spcPct val="90000"/>
        </a:lnSpc>
        <a:spcBef>
          <a:spcPts val="500"/>
        </a:spcBef>
        <a:buFont typeface="Arial"/>
        <a:buChar char="•"/>
        <a:defRPr sz="1800">
          <a:solidFill>
            <a:schemeClr val="tx1"/>
          </a:solidFill>
          <a:latin typeface="+mn-lt"/>
          <a:ea typeface="+mn-ea"/>
        </a:defRPr>
      </a:lvl4pPr>
      <a:lvl5pPr marL="2057400" indent="-228600" algn="l">
        <a:lnSpc>
          <a:spcPct val="90000"/>
        </a:lnSpc>
        <a:spcBef>
          <a:spcPts val="500"/>
        </a:spcBef>
        <a:buFont typeface="Arial"/>
        <a:buChar char="•"/>
        <a:defRPr sz="1800">
          <a:solidFill>
            <a:schemeClr val="tx1"/>
          </a:solidFill>
          <a:latin typeface="+mn-lt"/>
          <a:ea typeface="+mn-ea"/>
        </a:defRPr>
      </a:lvl5pPr>
      <a:lvl6pPr marL="2514600" indent="-228600" algn="l">
        <a:lnSpc>
          <a:spcPct val="90000"/>
        </a:lnSpc>
        <a:spcBef>
          <a:spcPts val="500"/>
        </a:spcBef>
        <a:buFont typeface="Arial"/>
        <a:buChar char="•"/>
        <a:defRPr sz="1800">
          <a:solidFill>
            <a:schemeClr val="tx1"/>
          </a:solidFill>
          <a:latin typeface="+mn-lt"/>
          <a:ea typeface="+mn-ea"/>
        </a:defRPr>
      </a:lvl6pPr>
      <a:lvl7pPr marL="2971800" indent="-228600" algn="l">
        <a:lnSpc>
          <a:spcPct val="90000"/>
        </a:lnSpc>
        <a:spcBef>
          <a:spcPts val="500"/>
        </a:spcBef>
        <a:buFont typeface="Arial"/>
        <a:buChar char="•"/>
        <a:defRPr sz="1800">
          <a:solidFill>
            <a:schemeClr val="tx1"/>
          </a:solidFill>
          <a:latin typeface="+mn-lt"/>
          <a:ea typeface="+mn-ea"/>
        </a:defRPr>
      </a:lvl7pPr>
      <a:lvl8pPr marL="3429000" indent="-228600" algn="l">
        <a:lnSpc>
          <a:spcPct val="90000"/>
        </a:lnSpc>
        <a:spcBef>
          <a:spcPts val="500"/>
        </a:spcBef>
        <a:buFont typeface="Arial"/>
        <a:buChar char="•"/>
        <a:defRPr sz="1800">
          <a:solidFill>
            <a:schemeClr val="tx1"/>
          </a:solidFill>
          <a:latin typeface="+mn-lt"/>
          <a:ea typeface="+mn-ea"/>
        </a:defRPr>
      </a:lvl8pPr>
      <a:lvl9pPr marL="3886200" indent="-228600" algn="l">
        <a:lnSpc>
          <a:spcPct val="90000"/>
        </a:lnSpc>
        <a:spcBef>
          <a:spcPts val="500"/>
        </a:spcBef>
        <a:buFont typeface="Arial"/>
        <a:buChar char="•"/>
        <a:defRPr sz="1800">
          <a:solidFill>
            <a:schemeClr val="tx1"/>
          </a:solidFill>
          <a:latin typeface="+mn-lt"/>
          <a:ea typeface="+mn-ea"/>
        </a:defRPr>
      </a:lvl9pPr>
    </p:bodyStyle>
    <p:otherStyle>
      <a:defPPr>
        <a:defRPr/>
      </a:defPPr>
      <a:lvl1pPr marL="0" algn="l">
        <a:defRPr sz="1800">
          <a:solidFill>
            <a:schemeClr val="tx1"/>
          </a:solidFill>
          <a:latin typeface="+mn-lt"/>
          <a:ea typeface="+mn-ea"/>
        </a:defRPr>
      </a:lvl1pPr>
      <a:lvl2pPr marL="457200" algn="l">
        <a:defRPr sz="1800">
          <a:solidFill>
            <a:schemeClr val="tx1"/>
          </a:solidFill>
          <a:latin typeface="+mn-lt"/>
          <a:ea typeface="+mn-ea"/>
        </a:defRPr>
      </a:lvl2pPr>
      <a:lvl3pPr marL="914400" algn="l">
        <a:defRPr sz="1800">
          <a:solidFill>
            <a:schemeClr val="tx1"/>
          </a:solidFill>
          <a:latin typeface="+mn-lt"/>
          <a:ea typeface="+mn-ea"/>
        </a:defRPr>
      </a:lvl3pPr>
      <a:lvl4pPr marL="1371600" algn="l">
        <a:defRPr sz="1800">
          <a:solidFill>
            <a:schemeClr val="tx1"/>
          </a:solidFill>
          <a:latin typeface="+mn-lt"/>
          <a:ea typeface="+mn-ea"/>
        </a:defRPr>
      </a:lvl4pPr>
      <a:lvl5pPr marL="1828800" algn="l">
        <a:defRPr sz="1800">
          <a:solidFill>
            <a:schemeClr val="tx1"/>
          </a:solidFill>
          <a:latin typeface="+mn-lt"/>
          <a:ea typeface="+mn-ea"/>
        </a:defRPr>
      </a:lvl5pPr>
      <a:lvl6pPr marL="2286000" algn="l">
        <a:defRPr sz="1800">
          <a:solidFill>
            <a:schemeClr val="tx1"/>
          </a:solidFill>
          <a:latin typeface="+mn-lt"/>
          <a:ea typeface="+mn-ea"/>
        </a:defRPr>
      </a:lvl6pPr>
      <a:lvl7pPr marL="2743200" algn="l">
        <a:defRPr sz="1800">
          <a:solidFill>
            <a:schemeClr val="tx1"/>
          </a:solidFill>
          <a:latin typeface="+mn-lt"/>
          <a:ea typeface="+mn-ea"/>
        </a:defRPr>
      </a:lvl7pPr>
      <a:lvl8pPr marL="3200400" algn="l">
        <a:defRPr sz="1800">
          <a:solidFill>
            <a:schemeClr val="tx1"/>
          </a:solidFill>
          <a:latin typeface="+mn-lt"/>
          <a:ea typeface="+mn-ea"/>
        </a:defRPr>
      </a:lvl8pPr>
      <a:lvl9pPr marL="3657600" algn="l">
        <a:defRPr sz="1800">
          <a:solidFill>
            <a:schemeClr val="tx1"/>
          </a:solidFill>
          <a:latin typeface="+mn-lt"/>
          <a:ea typeface="+mn-ea"/>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 Id="rId4" Type="http://schemas.openxmlformats.org/officeDocument/2006/relationships/image" Target="../media/image4.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jp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6" name="Frame 5"/>
          <p:cNvSpPr/>
          <p:nvPr isPhoto="0" userDrawn="0"/>
        </p:nvSpPr>
        <p:spPr bwMode="auto">
          <a:xfrm>
            <a:off x="6218606" y="1622010"/>
            <a:ext cx="2887579" cy="5235990"/>
          </a:xfrm>
          <a:prstGeom prst="frame">
            <a:avLst>
              <a:gd name="adj1"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defRPr/>
            </a:pPr>
            <a:endParaRPr>
              <a:solidFill>
                <a:schemeClr val="tx1"/>
              </a:solidFill>
            </a:endParaRPr>
          </a:p>
        </p:txBody>
      </p:sp>
      <p:sp>
        <p:nvSpPr>
          <p:cNvPr id="11" name="Frame 10"/>
          <p:cNvSpPr/>
          <p:nvPr isPhoto="0" userDrawn="0"/>
        </p:nvSpPr>
        <p:spPr bwMode="auto">
          <a:xfrm>
            <a:off x="9336678" y="1622010"/>
            <a:ext cx="2756989" cy="5235990"/>
          </a:xfrm>
          <a:prstGeom prst="frame">
            <a:avLst>
              <a:gd name="adj1" fmla="val 12500"/>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defRPr/>
            </a:pPr>
            <a:endParaRPr>
              <a:solidFill>
                <a:schemeClr val="tx1"/>
              </a:solidFill>
            </a:endParaRPr>
          </a:p>
        </p:txBody>
      </p:sp>
      <p:sp>
        <p:nvSpPr>
          <p:cNvPr id="16" name="TextBox 15"/>
          <p:cNvSpPr>
            <a:spLocks noAdjustHandles="0" noChangeArrowheads="0"/>
          </p:cNvSpPr>
          <p:nvPr isPhoto="0" userDrawn="0"/>
        </p:nvSpPr>
        <p:spPr bwMode="auto">
          <a:xfrm>
            <a:off x="6379649" y="1622010"/>
            <a:ext cx="2614613" cy="369332"/>
          </a:xfrm>
          <a:prstGeom prst="rect">
            <a:avLst/>
          </a:prstGeom>
          <a:noFill/>
        </p:spPr>
        <p:txBody>
          <a:bodyPr wrap="square" rtlCol="0">
            <a:spAutoFit/>
          </a:bodyPr>
          <a:lstStyle/>
          <a:p>
            <a:pPr>
              <a:defRPr/>
            </a:pPr>
            <a:r>
              <a:rPr b="1"/>
              <a:t>ISO/IEC JTC 1/SC 27 WG3</a:t>
            </a:r>
            <a:endParaRPr b="1"/>
          </a:p>
        </p:txBody>
      </p:sp>
      <p:sp>
        <p:nvSpPr>
          <p:cNvPr id="17" name="TextBox 16"/>
          <p:cNvSpPr>
            <a:spLocks noAdjustHandles="0" noChangeArrowheads="0"/>
          </p:cNvSpPr>
          <p:nvPr isPhoto="0" userDrawn="0"/>
        </p:nvSpPr>
        <p:spPr bwMode="auto">
          <a:xfrm>
            <a:off x="9762147" y="1614481"/>
            <a:ext cx="1643063" cy="369332"/>
          </a:xfrm>
          <a:prstGeom prst="rect">
            <a:avLst/>
          </a:prstGeom>
          <a:noFill/>
        </p:spPr>
        <p:txBody>
          <a:bodyPr wrap="square" rtlCol="0">
            <a:spAutoFit/>
          </a:bodyPr>
          <a:lstStyle/>
          <a:p>
            <a:pPr>
              <a:defRPr/>
            </a:pPr>
            <a:r>
              <a:rPr b="1"/>
              <a:t>CCRA: CCDB</a:t>
            </a:r>
            <a:endParaRPr b="1"/>
          </a:p>
        </p:txBody>
      </p:sp>
      <p:pic>
        <p:nvPicPr>
          <p:cNvPr id="19" name="Picture 18"/>
          <p:cNvPicPr>
            <a:picLocks noChangeAspect="1"/>
          </p:cNvPicPr>
          <p:nvPr isPhoto="0" userDrawn="0"/>
        </p:nvPicPr>
        <p:blipFill>
          <a:blip r:embed="rId3"/>
          <a:stretch/>
        </p:blipFill>
        <p:spPr bwMode="auto">
          <a:xfrm>
            <a:off x="6991641" y="542884"/>
            <a:ext cx="1027613" cy="924278"/>
          </a:xfrm>
          <a:prstGeom prst="rect">
            <a:avLst/>
          </a:prstGeom>
        </p:spPr>
      </p:pic>
      <p:pic>
        <p:nvPicPr>
          <p:cNvPr id="20" name="Picture 19"/>
          <p:cNvPicPr>
            <a:picLocks noChangeAspect="1"/>
          </p:cNvPicPr>
          <p:nvPr isPhoto="0" userDrawn="0"/>
        </p:nvPicPr>
        <p:blipFill>
          <a:blip r:embed="rId4"/>
          <a:srcRect l="0" t="0" r="0" b="26992"/>
          <a:stretch/>
        </p:blipFill>
        <p:spPr bwMode="auto">
          <a:xfrm>
            <a:off x="9729491" y="566177"/>
            <a:ext cx="1864770" cy="877691"/>
          </a:xfrm>
          <a:prstGeom prst="rect">
            <a:avLst/>
          </a:prstGeom>
        </p:spPr>
      </p:pic>
      <p:sp>
        <p:nvSpPr>
          <p:cNvPr id="25" name="TextBox 24"/>
          <p:cNvSpPr>
            <a:spLocks noAdjustHandles="0" noChangeArrowheads="0"/>
          </p:cNvSpPr>
          <p:nvPr isPhoto="0" userDrawn="0"/>
        </p:nvSpPr>
        <p:spPr bwMode="auto">
          <a:xfrm>
            <a:off x="99076" y="112010"/>
            <a:ext cx="6461834" cy="461665"/>
          </a:xfrm>
          <a:prstGeom prst="rect">
            <a:avLst/>
          </a:prstGeom>
          <a:noFill/>
        </p:spPr>
        <p:txBody>
          <a:bodyPr wrap="none" rtlCol="0">
            <a:spAutoFit/>
          </a:bodyPr>
          <a:lstStyle/>
          <a:p>
            <a:pPr algn="ctr">
              <a:defRPr/>
            </a:pPr>
            <a:r>
              <a:rPr sz="2400" b="1"/>
              <a:t>ISO/IEC 15408 Standards: </a:t>
            </a:r>
            <a:r>
              <a:rPr sz="2400" b="1"/>
              <a:t>Some </a:t>
            </a:r>
            <a:r>
              <a:rPr sz="2400" b="1"/>
              <a:t>Key Stakeholders</a:t>
            </a:r>
            <a:endParaRPr sz="2400" b="1"/>
          </a:p>
        </p:txBody>
      </p:sp>
      <p:sp>
        <p:nvSpPr>
          <p:cNvPr id="26" name="TextBox 25"/>
          <p:cNvSpPr>
            <a:spLocks noAdjustHandles="0" noChangeArrowheads="0"/>
          </p:cNvSpPr>
          <p:nvPr isPhoto="0" userDrawn="0"/>
        </p:nvSpPr>
        <p:spPr bwMode="auto">
          <a:xfrm>
            <a:off x="6579673" y="2031874"/>
            <a:ext cx="2214562" cy="3831818"/>
          </a:xfrm>
          <a:prstGeom prst="rect">
            <a:avLst/>
          </a:prstGeom>
          <a:noFill/>
        </p:spPr>
        <p:txBody>
          <a:bodyPr wrap="square" rtlCol="0">
            <a:spAutoFit/>
          </a:bodyPr>
          <a:lstStyle/>
          <a:p>
            <a:pPr>
              <a:defRPr/>
            </a:pPr>
            <a:r>
              <a:rPr sz="1400"/>
              <a:t>Open to all ISO members and Liaison organizations</a:t>
            </a:r>
            <a:endParaRPr/>
          </a:p>
          <a:p>
            <a:pPr marL="285750" indent="-285750">
              <a:buFont typeface="Arial"/>
              <a:buChar char="•"/>
              <a:defRPr/>
            </a:pPr>
            <a:r>
              <a:rPr sz="1100"/>
              <a:t>52 Participating nations</a:t>
            </a:r>
            <a:endParaRPr/>
          </a:p>
          <a:p>
            <a:pPr marL="285750" indent="-285750">
              <a:buFont typeface="Arial"/>
              <a:buChar char="•"/>
              <a:defRPr/>
            </a:pPr>
            <a:r>
              <a:rPr sz="1100"/>
              <a:t>21 Observing nations</a:t>
            </a:r>
            <a:endParaRPr/>
          </a:p>
          <a:p>
            <a:pPr marL="285750" indent="-285750">
              <a:buFont typeface="Arial"/>
              <a:buChar char="•"/>
              <a:defRPr/>
            </a:pPr>
            <a:r>
              <a:rPr sz="1100"/>
              <a:t>42 Liaison orgs</a:t>
            </a:r>
            <a:br>
              <a:rPr sz="1400"/>
            </a:br>
            <a:endParaRPr sz="1400"/>
          </a:p>
          <a:p>
            <a:pPr>
              <a:defRPr/>
            </a:pPr>
            <a:r>
              <a:rPr sz="1400"/>
              <a:t>Scope includes </a:t>
            </a:r>
            <a:endParaRPr/>
          </a:p>
          <a:p>
            <a:pPr>
              <a:defRPr/>
            </a:pPr>
            <a:r>
              <a:rPr sz="1400"/>
              <a:t>“Common Criteria” for all stakeholders.</a:t>
            </a:r>
            <a:br>
              <a:rPr sz="1400"/>
            </a:br>
            <a:br>
              <a:rPr sz="1400"/>
            </a:br>
            <a:r>
              <a:rPr sz="1400"/>
              <a:t>Produce other IA standards, </a:t>
            </a:r>
            <a:r>
              <a:rPr sz="1400"/>
              <a:t>eg</a:t>
            </a:r>
            <a:r>
              <a:rPr sz="1400"/>
              <a:t> crypto modules, biometrics, guidance. Guidance and docs related to 15408</a:t>
            </a:r>
            <a:endParaRPr/>
          </a:p>
          <a:p>
            <a:pPr>
              <a:defRPr/>
            </a:pPr>
            <a:endParaRPr sz="1400"/>
          </a:p>
          <a:p>
            <a:pPr>
              <a:defRPr/>
            </a:pPr>
            <a:r>
              <a:rPr sz="1400"/>
              <a:t>MRA and Scheme policies are out of scope</a:t>
            </a:r>
            <a:endParaRPr/>
          </a:p>
        </p:txBody>
      </p:sp>
      <p:sp>
        <p:nvSpPr>
          <p:cNvPr id="49" name="TextBox 48"/>
          <p:cNvSpPr>
            <a:spLocks noAdjustHandles="0" noChangeArrowheads="0"/>
          </p:cNvSpPr>
          <p:nvPr isPhoto="0" userDrawn="0"/>
        </p:nvSpPr>
        <p:spPr bwMode="auto">
          <a:xfrm>
            <a:off x="9652634" y="1983813"/>
            <a:ext cx="2125076" cy="4616648"/>
          </a:xfrm>
          <a:prstGeom prst="rect">
            <a:avLst/>
          </a:prstGeom>
          <a:noFill/>
        </p:spPr>
        <p:txBody>
          <a:bodyPr wrap="square" rtlCol="0">
            <a:spAutoFit/>
          </a:bodyPr>
          <a:lstStyle/>
          <a:p>
            <a:pPr>
              <a:defRPr/>
            </a:pPr>
            <a:r>
              <a:rPr sz="1400"/>
              <a:t>Open to CCRA signatories</a:t>
            </a:r>
            <a:endParaRPr/>
          </a:p>
          <a:p>
            <a:pPr marL="285750" indent="-285750">
              <a:buFont typeface="Arial"/>
              <a:buChar char="•"/>
              <a:defRPr/>
            </a:pPr>
            <a:r>
              <a:rPr sz="1400"/>
              <a:t>17 authorizing</a:t>
            </a:r>
            <a:endParaRPr/>
          </a:p>
          <a:p>
            <a:pPr marL="285750" indent="-285750">
              <a:buFont typeface="Arial"/>
              <a:buChar char="•"/>
              <a:defRPr/>
            </a:pPr>
            <a:r>
              <a:rPr sz="1400"/>
              <a:t>10 consuming</a:t>
            </a:r>
            <a:endParaRPr/>
          </a:p>
          <a:p>
            <a:pPr>
              <a:defRPr/>
            </a:pPr>
            <a:endParaRPr sz="1400"/>
          </a:p>
          <a:p>
            <a:pPr>
              <a:defRPr/>
            </a:pPr>
            <a:r>
              <a:rPr sz="1400"/>
              <a:t>Scope is “Common Criteria” standards and supporting documents as needed by CCRA membership (National Agencies only).</a:t>
            </a:r>
            <a:endParaRPr/>
          </a:p>
          <a:p>
            <a:pPr>
              <a:defRPr/>
            </a:pPr>
            <a:endParaRPr sz="1400"/>
          </a:p>
          <a:p>
            <a:pPr>
              <a:defRPr/>
            </a:pPr>
            <a:r>
              <a:rPr sz="1400"/>
              <a:t>CCRA and Scheme policies are in scope. Other MRA and use-cases are not within the scope of the CCRA.</a:t>
            </a:r>
            <a:endParaRPr/>
          </a:p>
          <a:p>
            <a:pPr>
              <a:defRPr/>
            </a:pPr>
            <a:endParaRPr sz="1400"/>
          </a:p>
          <a:p>
            <a:pPr>
              <a:defRPr/>
            </a:pPr>
            <a:r>
              <a:rPr sz="1400"/>
              <a:t>Fosters </a:t>
            </a:r>
            <a:r>
              <a:rPr sz="1400"/>
              <a:t>iTCs</a:t>
            </a:r>
            <a:r>
              <a:rPr sz="1400"/>
              <a:t> and “sponsors cPPs”</a:t>
            </a:r>
            <a:endParaRPr/>
          </a:p>
          <a:p>
            <a:pPr>
              <a:defRPr/>
            </a:pPr>
            <a:endParaRPr sz="1400"/>
          </a:p>
          <a:p>
            <a:pPr>
              <a:defRPr/>
            </a:pPr>
            <a:r>
              <a:rPr sz="1400"/>
              <a:t>A major user of the </a:t>
            </a:r>
            <a:r>
              <a:rPr sz="1400"/>
              <a:t>CC</a:t>
            </a:r>
            <a:endParaRPr sz="1400"/>
          </a:p>
        </p:txBody>
      </p:sp>
      <p:sp>
        <p:nvSpPr>
          <p:cNvPr id="13" name="Frame 12"/>
          <p:cNvSpPr/>
          <p:nvPr isPhoto="0" userDrawn="0"/>
        </p:nvSpPr>
        <p:spPr bwMode="auto">
          <a:xfrm>
            <a:off x="3181484" y="1614481"/>
            <a:ext cx="2887579" cy="5235990"/>
          </a:xfrm>
          <a:prstGeom prst="frame">
            <a:avLst>
              <a:gd name="adj1" fmla="val 12500"/>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defRPr/>
            </a:pPr>
            <a:endParaRPr b="1">
              <a:solidFill>
                <a:schemeClr val="tx1"/>
              </a:solidFill>
            </a:endParaRPr>
          </a:p>
        </p:txBody>
      </p:sp>
      <p:sp>
        <p:nvSpPr>
          <p:cNvPr id="14" name="TextBox 13"/>
          <p:cNvSpPr>
            <a:spLocks noAdjustHandles="0" noChangeArrowheads="0"/>
          </p:cNvSpPr>
          <p:nvPr isPhoto="0" userDrawn="0"/>
        </p:nvSpPr>
        <p:spPr bwMode="auto">
          <a:xfrm>
            <a:off x="3517992" y="2031874"/>
            <a:ext cx="2214562" cy="3539430"/>
          </a:xfrm>
          <a:prstGeom prst="rect">
            <a:avLst/>
          </a:prstGeom>
          <a:noFill/>
        </p:spPr>
        <p:txBody>
          <a:bodyPr wrap="square" rtlCol="0">
            <a:spAutoFit/>
          </a:bodyPr>
          <a:lstStyle/>
          <a:p>
            <a:pPr>
              <a:defRPr/>
            </a:pPr>
            <a:r>
              <a:rPr sz="1400"/>
              <a:t>E.g. SOG-IS, </a:t>
            </a:r>
            <a:r>
              <a:rPr sz="1400"/>
              <a:t>CNITSEC (China), </a:t>
            </a:r>
            <a:r>
              <a:rPr sz="1400"/>
              <a:t>Russia</a:t>
            </a:r>
            <a:endParaRPr sz="1400"/>
          </a:p>
          <a:p>
            <a:pPr>
              <a:defRPr/>
            </a:pPr>
            <a:endParaRPr sz="1400"/>
          </a:p>
          <a:p>
            <a:pPr>
              <a:defRPr/>
            </a:pPr>
            <a:r>
              <a:rPr sz="1400"/>
              <a:t>Typically related to </a:t>
            </a:r>
            <a:br>
              <a:rPr sz="1400"/>
            </a:br>
            <a:r>
              <a:rPr sz="1400"/>
              <a:t>Govt. </a:t>
            </a:r>
            <a:r>
              <a:rPr sz="1400"/>
              <a:t>Agency use/ National / Regional regulation</a:t>
            </a:r>
            <a:endParaRPr/>
          </a:p>
          <a:p>
            <a:pPr>
              <a:defRPr/>
            </a:pPr>
            <a:endParaRPr sz="1400"/>
          </a:p>
          <a:p>
            <a:pPr>
              <a:defRPr/>
            </a:pPr>
            <a:r>
              <a:rPr sz="1400"/>
              <a:t>Use the criteria  in accordance with their own policies. / Arrangements</a:t>
            </a:r>
            <a:endParaRPr/>
          </a:p>
          <a:p>
            <a:pPr>
              <a:defRPr/>
            </a:pPr>
            <a:endParaRPr sz="1400"/>
          </a:p>
          <a:p>
            <a:pPr>
              <a:defRPr/>
            </a:pPr>
            <a:r>
              <a:rPr sz="1400"/>
              <a:t>Often produce supporting documents, PPs etc.</a:t>
            </a:r>
            <a:endParaRPr/>
          </a:p>
          <a:p>
            <a:pPr>
              <a:defRPr/>
            </a:pPr>
            <a:r>
              <a:rPr sz="1400"/>
              <a:t>May be technology specific </a:t>
            </a:r>
            <a:r>
              <a:rPr sz="1400"/>
              <a:t>eg</a:t>
            </a:r>
            <a:r>
              <a:rPr sz="1400"/>
              <a:t> Smartcards</a:t>
            </a:r>
            <a:endParaRPr/>
          </a:p>
          <a:p>
            <a:pPr>
              <a:defRPr/>
            </a:pPr>
            <a:r>
              <a:rPr sz="1400"/>
              <a:t> </a:t>
            </a:r>
            <a:endParaRPr sz="1400"/>
          </a:p>
        </p:txBody>
      </p:sp>
      <p:sp>
        <p:nvSpPr>
          <p:cNvPr id="21" name="TextBox 20"/>
          <p:cNvSpPr>
            <a:spLocks noAdjustHandles="0" noChangeArrowheads="0"/>
          </p:cNvSpPr>
          <p:nvPr isPhoto="0" userDrawn="0"/>
        </p:nvSpPr>
        <p:spPr bwMode="auto">
          <a:xfrm>
            <a:off x="3329993" y="1638512"/>
            <a:ext cx="2614613" cy="369332"/>
          </a:xfrm>
          <a:prstGeom prst="rect">
            <a:avLst/>
          </a:prstGeom>
          <a:noFill/>
        </p:spPr>
        <p:txBody>
          <a:bodyPr wrap="square" rtlCol="0">
            <a:spAutoFit/>
          </a:bodyPr>
          <a:lstStyle/>
          <a:p>
            <a:pPr algn="ctr">
              <a:defRPr/>
            </a:pPr>
            <a:r>
              <a:rPr b="1"/>
              <a:t>Other MRA </a:t>
            </a:r>
            <a:r>
              <a:rPr b="1"/>
              <a:t>and Schemes</a:t>
            </a:r>
            <a:endParaRPr b="1"/>
          </a:p>
        </p:txBody>
      </p:sp>
      <p:sp>
        <p:nvSpPr>
          <p:cNvPr id="22" name="Frame 21"/>
          <p:cNvSpPr/>
          <p:nvPr isPhoto="0" userDrawn="0"/>
        </p:nvSpPr>
        <p:spPr bwMode="auto">
          <a:xfrm>
            <a:off x="59491" y="1615561"/>
            <a:ext cx="2887579" cy="5235990"/>
          </a:xfrm>
          <a:prstGeom prst="frame">
            <a:avLst>
              <a:gd name="adj1" fmla="val 12500"/>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defRPr/>
            </a:pPr>
            <a:endParaRPr b="1">
              <a:solidFill>
                <a:schemeClr val="tx1"/>
              </a:solidFill>
            </a:endParaRPr>
          </a:p>
        </p:txBody>
      </p:sp>
      <p:sp>
        <p:nvSpPr>
          <p:cNvPr id="23" name="TextBox 22"/>
          <p:cNvSpPr>
            <a:spLocks noAdjustHandles="0" noChangeArrowheads="0"/>
          </p:cNvSpPr>
          <p:nvPr isPhoto="0" userDrawn="0"/>
        </p:nvSpPr>
        <p:spPr bwMode="auto">
          <a:xfrm>
            <a:off x="221548" y="1615561"/>
            <a:ext cx="2614613" cy="369332"/>
          </a:xfrm>
          <a:prstGeom prst="rect">
            <a:avLst/>
          </a:prstGeom>
          <a:solidFill>
            <a:srgbClr val="7030A0"/>
          </a:solidFill>
        </p:spPr>
        <p:txBody>
          <a:bodyPr wrap="square" rtlCol="0">
            <a:spAutoFit/>
          </a:bodyPr>
          <a:lstStyle/>
          <a:p>
            <a:pPr algn="ctr">
              <a:defRPr/>
            </a:pPr>
            <a:r>
              <a:rPr b="1">
                <a:solidFill>
                  <a:schemeClr val="bg1"/>
                </a:solidFill>
              </a:rPr>
              <a:t>Other </a:t>
            </a:r>
            <a:r>
              <a:rPr b="1">
                <a:solidFill>
                  <a:schemeClr val="bg1"/>
                </a:solidFill>
              </a:rPr>
              <a:t>Stakeholders</a:t>
            </a:r>
            <a:endParaRPr b="1">
              <a:solidFill>
                <a:schemeClr val="bg1"/>
              </a:solidFill>
            </a:endParaRPr>
          </a:p>
        </p:txBody>
      </p:sp>
      <p:sp>
        <p:nvSpPr>
          <p:cNvPr id="24" name="TextBox 23"/>
          <p:cNvSpPr>
            <a:spLocks noAdjustHandles="0" noChangeArrowheads="0"/>
          </p:cNvSpPr>
          <p:nvPr isPhoto="0" userDrawn="0"/>
        </p:nvSpPr>
        <p:spPr bwMode="auto">
          <a:xfrm>
            <a:off x="465034" y="2008924"/>
            <a:ext cx="2214562" cy="4616648"/>
          </a:xfrm>
          <a:prstGeom prst="rect">
            <a:avLst/>
          </a:prstGeom>
          <a:noFill/>
        </p:spPr>
        <p:txBody>
          <a:bodyPr wrap="square" rtlCol="0">
            <a:spAutoFit/>
          </a:bodyPr>
          <a:lstStyle/>
          <a:p>
            <a:pPr>
              <a:defRPr/>
            </a:pPr>
            <a:r>
              <a:rPr sz="1400"/>
              <a:t>Different verticals,</a:t>
            </a:r>
            <a:endParaRPr/>
          </a:p>
          <a:p>
            <a:pPr>
              <a:defRPr/>
            </a:pPr>
            <a:r>
              <a:rPr sz="1400"/>
              <a:t>Eg</a:t>
            </a:r>
            <a:r>
              <a:rPr sz="1400"/>
              <a:t> </a:t>
            </a:r>
            <a:endParaRPr/>
          </a:p>
          <a:p>
            <a:pPr marL="285750" indent="-285750">
              <a:buFont typeface="Arial"/>
              <a:buChar char="•"/>
              <a:defRPr/>
            </a:pPr>
            <a:r>
              <a:rPr sz="1400"/>
              <a:t>Healthcare</a:t>
            </a:r>
            <a:endParaRPr/>
          </a:p>
          <a:p>
            <a:pPr marL="285750" indent="-285750">
              <a:buFont typeface="Arial"/>
              <a:buChar char="•"/>
              <a:defRPr/>
            </a:pPr>
            <a:r>
              <a:rPr sz="1400"/>
              <a:t>Finance</a:t>
            </a:r>
            <a:endParaRPr/>
          </a:p>
          <a:p>
            <a:pPr marL="285750" indent="-285750">
              <a:buFont typeface="Arial"/>
              <a:buChar char="•"/>
              <a:defRPr/>
            </a:pPr>
            <a:r>
              <a:rPr sz="1400"/>
              <a:t>Dependability</a:t>
            </a:r>
            <a:endParaRPr/>
          </a:p>
          <a:p>
            <a:pPr marL="285750" indent="-285750">
              <a:buFont typeface="Arial"/>
              <a:buChar char="•"/>
              <a:defRPr/>
            </a:pPr>
            <a:r>
              <a:rPr sz="1400"/>
              <a:t>High Assurance</a:t>
            </a:r>
            <a:endParaRPr/>
          </a:p>
          <a:p>
            <a:pPr marL="285750" indent="-285750">
              <a:buFont typeface="Arial"/>
              <a:buChar char="•"/>
              <a:defRPr/>
            </a:pPr>
            <a:r>
              <a:rPr sz="1400"/>
              <a:t>Automotive</a:t>
            </a:r>
            <a:endParaRPr/>
          </a:p>
          <a:p>
            <a:pPr marL="285750" indent="-285750">
              <a:buFont typeface="Arial"/>
              <a:buChar char="•"/>
              <a:defRPr/>
            </a:pPr>
            <a:r>
              <a:rPr sz="1400"/>
              <a:t>Embedded Devices</a:t>
            </a:r>
            <a:endParaRPr/>
          </a:p>
          <a:p>
            <a:pPr marL="285750" indent="-285750">
              <a:buFont typeface="Arial"/>
              <a:buChar char="•"/>
              <a:defRPr/>
            </a:pPr>
            <a:r>
              <a:rPr sz="1400"/>
              <a:t>Academic</a:t>
            </a:r>
            <a:endParaRPr sz="1400"/>
          </a:p>
          <a:p>
            <a:pPr>
              <a:defRPr/>
            </a:pPr>
            <a:r>
              <a:rPr sz="1400"/>
              <a:t>Technology focused technical communities, </a:t>
            </a:r>
            <a:r>
              <a:rPr sz="1400"/>
              <a:t>eg</a:t>
            </a:r>
            <a:r>
              <a:rPr sz="1400"/>
              <a:t> smartcards, biometrics, NIAP PPs, CCRA supported </a:t>
            </a:r>
            <a:r>
              <a:rPr sz="1400"/>
              <a:t>iTCs</a:t>
            </a:r>
            <a:r>
              <a:rPr sz="1400"/>
              <a:t> </a:t>
            </a:r>
            <a:r>
              <a:rPr sz="1400"/>
              <a:t>etc</a:t>
            </a:r>
            <a:r>
              <a:rPr sz="1400"/>
              <a:t>, </a:t>
            </a:r>
            <a:endParaRPr/>
          </a:p>
          <a:p>
            <a:pPr>
              <a:defRPr/>
            </a:pPr>
            <a:r>
              <a:rPr sz="1400" b="1"/>
              <a:t>M</a:t>
            </a:r>
            <a:r>
              <a:rPr sz="1400" b="1"/>
              <a:t>ay</a:t>
            </a:r>
            <a:r>
              <a:rPr sz="1400"/>
              <a:t> </a:t>
            </a:r>
            <a:r>
              <a:rPr sz="1400"/>
              <a:t>be associated with specific schemes or </a:t>
            </a:r>
            <a:r>
              <a:rPr sz="1400"/>
              <a:t>MRA,</a:t>
            </a:r>
            <a:endParaRPr sz="1400"/>
          </a:p>
          <a:p>
            <a:pPr>
              <a:defRPr/>
            </a:pPr>
            <a:r>
              <a:rPr sz="1400"/>
              <a:t>ISO/IEC 15408 certification and recognition</a:t>
            </a:r>
            <a:endParaRPr/>
          </a:p>
          <a:p>
            <a:pPr>
              <a:defRPr/>
            </a:pPr>
            <a:r>
              <a:rPr sz="1400"/>
              <a:t>E.g. Global </a:t>
            </a:r>
            <a:r>
              <a:rPr sz="1400"/>
              <a:t>Platform, Open Group</a:t>
            </a:r>
            <a:endParaRPr sz="1400"/>
          </a:p>
          <a:p>
            <a:pPr>
              <a:defRPr/>
            </a:pPr>
            <a:endParaRPr sz="1400"/>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33" name="Cloud 32"/>
          <p:cNvSpPr/>
          <p:nvPr isPhoto="0" userDrawn="0"/>
        </p:nvSpPr>
        <p:spPr bwMode="auto">
          <a:xfrm>
            <a:off x="5826432" y="2286073"/>
            <a:ext cx="1284562" cy="1118997"/>
          </a:xfrm>
          <a:prstGeom prst="cloud">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a:p>
        </p:txBody>
      </p:sp>
      <p:sp>
        <p:nvSpPr>
          <p:cNvPr id="23" name="Cloud 22"/>
          <p:cNvSpPr/>
          <p:nvPr isPhoto="0" userDrawn="0"/>
        </p:nvSpPr>
        <p:spPr bwMode="auto">
          <a:xfrm>
            <a:off x="3716746" y="3480499"/>
            <a:ext cx="4209052" cy="3361335"/>
          </a:xfrm>
          <a:prstGeom prst="cloud">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a:p>
        </p:txBody>
      </p:sp>
      <p:sp>
        <p:nvSpPr>
          <p:cNvPr id="4" name="Frame 3"/>
          <p:cNvSpPr/>
          <p:nvPr isPhoto="0" userDrawn="0"/>
        </p:nvSpPr>
        <p:spPr bwMode="auto">
          <a:xfrm>
            <a:off x="779796" y="1609437"/>
            <a:ext cx="2887579" cy="4656221"/>
          </a:xfrm>
          <a:prstGeom prst="frame">
            <a:avLst>
              <a:gd name="adj1"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defRPr/>
            </a:pPr>
            <a:endParaRPr>
              <a:solidFill>
                <a:schemeClr val="tx1"/>
              </a:solidFill>
            </a:endParaRPr>
          </a:p>
        </p:txBody>
      </p:sp>
      <p:sp>
        <p:nvSpPr>
          <p:cNvPr id="5" name="Document 4"/>
          <p:cNvSpPr/>
          <p:nvPr isPhoto="0" userDrawn="0"/>
        </p:nvSpPr>
        <p:spPr bwMode="auto">
          <a:xfrm>
            <a:off x="1300164" y="2229607"/>
            <a:ext cx="1828800" cy="794085"/>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ISO/IEC 15408 Part </a:t>
            </a:r>
            <a:r>
              <a:rPr sz="1400"/>
              <a:t>1: Introduction and general model</a:t>
            </a:r>
            <a:endParaRPr/>
          </a:p>
        </p:txBody>
      </p:sp>
      <p:sp>
        <p:nvSpPr>
          <p:cNvPr id="6" name="Document 5"/>
          <p:cNvSpPr/>
          <p:nvPr isPhoto="0" userDrawn="0"/>
        </p:nvSpPr>
        <p:spPr bwMode="auto">
          <a:xfrm>
            <a:off x="1282117" y="3089864"/>
            <a:ext cx="1846845" cy="794085"/>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ISO/IEC 15408 Part </a:t>
            </a:r>
            <a:r>
              <a:rPr sz="1400"/>
              <a:t>2: Security functional components</a:t>
            </a:r>
            <a:endParaRPr/>
          </a:p>
        </p:txBody>
      </p:sp>
      <p:sp>
        <p:nvSpPr>
          <p:cNvPr id="7" name="Document 6"/>
          <p:cNvSpPr/>
          <p:nvPr isPhoto="0" userDrawn="0"/>
        </p:nvSpPr>
        <p:spPr bwMode="auto">
          <a:xfrm>
            <a:off x="1300164" y="3950121"/>
            <a:ext cx="1846845" cy="794085"/>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ISO/IEC 15408 Part </a:t>
            </a:r>
            <a:r>
              <a:rPr sz="1400"/>
              <a:t>3: Security assurance components</a:t>
            </a:r>
            <a:endParaRPr/>
          </a:p>
        </p:txBody>
      </p:sp>
      <p:sp>
        <p:nvSpPr>
          <p:cNvPr id="8" name="Document 7"/>
          <p:cNvSpPr/>
          <p:nvPr isPhoto="0" userDrawn="0"/>
        </p:nvSpPr>
        <p:spPr bwMode="auto">
          <a:xfrm>
            <a:off x="1282116" y="4876550"/>
            <a:ext cx="1846845" cy="794085"/>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ISO/IEC 18045:</a:t>
            </a:r>
            <a:endParaRPr/>
          </a:p>
          <a:p>
            <a:pPr>
              <a:defRPr/>
            </a:pPr>
            <a:r>
              <a:rPr sz="1400"/>
              <a:t>Methodology for IT security evaluation</a:t>
            </a:r>
            <a:endParaRPr/>
          </a:p>
        </p:txBody>
      </p:sp>
      <p:sp>
        <p:nvSpPr>
          <p:cNvPr id="9" name="Frame 8"/>
          <p:cNvSpPr/>
          <p:nvPr isPhoto="0" userDrawn="0"/>
        </p:nvSpPr>
        <p:spPr bwMode="auto">
          <a:xfrm>
            <a:off x="8030074" y="1622010"/>
            <a:ext cx="2756989" cy="4656221"/>
          </a:xfrm>
          <a:prstGeom prst="frame">
            <a:avLst>
              <a:gd name="adj1" fmla="val 12500"/>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defRPr/>
            </a:pPr>
            <a:endParaRPr>
              <a:solidFill>
                <a:schemeClr val="tx1"/>
              </a:solidFill>
            </a:endParaRPr>
          </a:p>
        </p:txBody>
      </p:sp>
      <p:sp>
        <p:nvSpPr>
          <p:cNvPr id="10" name="Document 9"/>
          <p:cNvSpPr/>
          <p:nvPr isPhoto="0" userDrawn="0"/>
        </p:nvSpPr>
        <p:spPr bwMode="auto">
          <a:xfrm>
            <a:off x="8529639" y="2229607"/>
            <a:ext cx="1771652" cy="794085"/>
          </a:xfrm>
          <a:prstGeom prst="flowChartDocumen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CC Part </a:t>
            </a:r>
            <a:r>
              <a:rPr sz="1400"/>
              <a:t>1: Introduction and general model </a:t>
            </a:r>
            <a:endParaRPr sz="1400"/>
          </a:p>
        </p:txBody>
      </p:sp>
      <p:sp>
        <p:nvSpPr>
          <p:cNvPr id="11" name="Document 10"/>
          <p:cNvSpPr/>
          <p:nvPr isPhoto="0" userDrawn="0"/>
        </p:nvSpPr>
        <p:spPr bwMode="auto">
          <a:xfrm>
            <a:off x="8529638" y="3089864"/>
            <a:ext cx="1771652" cy="794085"/>
          </a:xfrm>
          <a:prstGeom prst="flowChartDocumen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CC Part </a:t>
            </a:r>
            <a:r>
              <a:rPr sz="1400"/>
              <a:t>2: </a:t>
            </a:r>
            <a:br>
              <a:rPr sz="1400"/>
            </a:br>
            <a:r>
              <a:rPr sz="1400"/>
              <a:t>Security </a:t>
            </a:r>
            <a:r>
              <a:rPr sz="1400"/>
              <a:t>functional components </a:t>
            </a:r>
            <a:endParaRPr sz="1400"/>
          </a:p>
        </p:txBody>
      </p:sp>
      <p:sp>
        <p:nvSpPr>
          <p:cNvPr id="12" name="Document 11"/>
          <p:cNvSpPr/>
          <p:nvPr isPhoto="0" userDrawn="0"/>
        </p:nvSpPr>
        <p:spPr bwMode="auto">
          <a:xfrm>
            <a:off x="8547685" y="3950121"/>
            <a:ext cx="1771652" cy="794085"/>
          </a:xfrm>
          <a:prstGeom prst="flowChartDocumen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CC Part </a:t>
            </a:r>
            <a:r>
              <a:rPr sz="1400"/>
              <a:t>3: Security assurance components </a:t>
            </a:r>
            <a:endParaRPr sz="1400"/>
          </a:p>
        </p:txBody>
      </p:sp>
      <p:sp>
        <p:nvSpPr>
          <p:cNvPr id="13" name="Document 12"/>
          <p:cNvSpPr/>
          <p:nvPr isPhoto="0" userDrawn="0"/>
        </p:nvSpPr>
        <p:spPr bwMode="auto">
          <a:xfrm>
            <a:off x="8529637" y="4876550"/>
            <a:ext cx="1771652" cy="794085"/>
          </a:xfrm>
          <a:prstGeom prst="flowChartDocumen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CEM: Evaluation </a:t>
            </a:r>
            <a:r>
              <a:rPr sz="1400"/>
              <a:t>methodology </a:t>
            </a:r>
            <a:endParaRPr sz="1400"/>
          </a:p>
        </p:txBody>
      </p:sp>
      <p:sp>
        <p:nvSpPr>
          <p:cNvPr id="14" name="TextBox 13"/>
          <p:cNvSpPr>
            <a:spLocks noAdjustHandles="0" noChangeArrowheads="0"/>
          </p:cNvSpPr>
          <p:nvPr isPhoto="0" userDrawn="0"/>
        </p:nvSpPr>
        <p:spPr bwMode="auto">
          <a:xfrm>
            <a:off x="940839" y="1609437"/>
            <a:ext cx="2614613" cy="369332"/>
          </a:xfrm>
          <a:prstGeom prst="rect">
            <a:avLst/>
          </a:prstGeom>
          <a:noFill/>
        </p:spPr>
        <p:txBody>
          <a:bodyPr wrap="square" rtlCol="0">
            <a:spAutoFit/>
          </a:bodyPr>
          <a:lstStyle/>
          <a:p>
            <a:pPr>
              <a:defRPr/>
            </a:pPr>
            <a:r>
              <a:rPr b="1"/>
              <a:t>ISO/IEC JTC 1/SC 27 WG3</a:t>
            </a:r>
            <a:endParaRPr b="1"/>
          </a:p>
        </p:txBody>
      </p:sp>
      <p:sp>
        <p:nvSpPr>
          <p:cNvPr id="15" name="TextBox 14"/>
          <p:cNvSpPr>
            <a:spLocks noAdjustHandles="0" noChangeArrowheads="0"/>
          </p:cNvSpPr>
          <p:nvPr isPhoto="0" userDrawn="0"/>
        </p:nvSpPr>
        <p:spPr bwMode="auto">
          <a:xfrm>
            <a:off x="8676274" y="1615239"/>
            <a:ext cx="1643063" cy="369332"/>
          </a:xfrm>
          <a:prstGeom prst="rect">
            <a:avLst/>
          </a:prstGeom>
          <a:noFill/>
        </p:spPr>
        <p:txBody>
          <a:bodyPr wrap="square" rtlCol="0">
            <a:spAutoFit/>
          </a:bodyPr>
          <a:lstStyle/>
          <a:p>
            <a:pPr>
              <a:defRPr/>
            </a:pPr>
            <a:r>
              <a:rPr b="1"/>
              <a:t>CCRA: CCDB</a:t>
            </a:r>
            <a:endParaRPr b="1"/>
          </a:p>
        </p:txBody>
      </p:sp>
      <p:sp>
        <p:nvSpPr>
          <p:cNvPr id="16" name="Left-Right Arrow 15"/>
          <p:cNvSpPr/>
          <p:nvPr isPhoto="0" userDrawn="0"/>
        </p:nvSpPr>
        <p:spPr bwMode="auto">
          <a:xfrm>
            <a:off x="3691936" y="1635765"/>
            <a:ext cx="4338138" cy="610604"/>
          </a:xfrm>
          <a:prstGeom prst="leftRightArrow">
            <a:avLst>
              <a:gd name="adj1" fmla="val 50000"/>
              <a:gd name="adj2" fmla="val 50000"/>
            </a:avLst>
          </a:prstGeom>
          <a:gradFill>
            <a:gsLst>
              <a:gs pos="0">
                <a:schemeClr val="accent1">
                  <a:lumMod val="75000"/>
                </a:schemeClr>
              </a:gs>
              <a:gs pos="50000">
                <a:schemeClr val="lt1">
                  <a:shade val="67500"/>
                  <a:satMod val="115000"/>
                </a:schemeClr>
              </a:gs>
              <a:gs pos="100000">
                <a:srgbClr val="FF0000"/>
              </a:gs>
            </a:gsLst>
            <a:lin ang="0" scaled="1"/>
          </a:gradFill>
          <a:ln>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algn="ctr">
              <a:defRPr/>
            </a:pPr>
            <a:r>
              <a:rPr/>
              <a:t>Liaison Channel</a:t>
            </a:r>
            <a:endParaRPr/>
          </a:p>
        </p:txBody>
      </p:sp>
      <p:pic>
        <p:nvPicPr>
          <p:cNvPr id="17" name="Picture 16"/>
          <p:cNvPicPr>
            <a:picLocks noChangeAspect="1"/>
          </p:cNvPicPr>
          <p:nvPr isPhoto="0" userDrawn="0"/>
        </p:nvPicPr>
        <p:blipFill>
          <a:blip r:embed="rId3"/>
          <a:stretch/>
        </p:blipFill>
        <p:spPr bwMode="auto">
          <a:xfrm>
            <a:off x="1691731" y="530311"/>
            <a:ext cx="1027613" cy="924278"/>
          </a:xfrm>
          <a:prstGeom prst="rect">
            <a:avLst/>
          </a:prstGeom>
        </p:spPr>
      </p:pic>
      <p:pic>
        <p:nvPicPr>
          <p:cNvPr id="18" name="Picture 17"/>
          <p:cNvPicPr>
            <a:picLocks noChangeAspect="1"/>
          </p:cNvPicPr>
          <p:nvPr isPhoto="0" userDrawn="0"/>
        </p:nvPicPr>
        <p:blipFill>
          <a:blip r:embed="rId4"/>
          <a:srcRect l="0" t="0" r="0" b="26992"/>
          <a:stretch/>
        </p:blipFill>
        <p:spPr bwMode="auto">
          <a:xfrm>
            <a:off x="8501126" y="615030"/>
            <a:ext cx="1864770" cy="877691"/>
          </a:xfrm>
          <a:prstGeom prst="rect">
            <a:avLst/>
          </a:prstGeom>
        </p:spPr>
      </p:pic>
      <p:sp>
        <p:nvSpPr>
          <p:cNvPr id="20" name="Document 19"/>
          <p:cNvSpPr/>
          <p:nvPr isPhoto="0" userDrawn="0"/>
        </p:nvSpPr>
        <p:spPr bwMode="auto">
          <a:xfrm>
            <a:off x="4172074" y="5261018"/>
            <a:ext cx="1285876" cy="1004639"/>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sz="1400"/>
              <a:t>Associated standards and specifications</a:t>
            </a:r>
            <a:endParaRPr sz="1400"/>
          </a:p>
        </p:txBody>
      </p:sp>
      <p:sp>
        <p:nvSpPr>
          <p:cNvPr id="21" name="Document 20"/>
          <p:cNvSpPr/>
          <p:nvPr isPhoto="0" userDrawn="0"/>
        </p:nvSpPr>
        <p:spPr bwMode="auto">
          <a:xfrm>
            <a:off x="6039207" y="5357348"/>
            <a:ext cx="1383204" cy="1158701"/>
          </a:xfrm>
          <a:prstGeom prst="flowChartDocumen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br>
              <a:rPr sz="1400"/>
            </a:br>
            <a:r>
              <a:rPr sz="1400"/>
              <a:t>PPS, </a:t>
            </a:r>
            <a:r>
              <a:rPr sz="1400"/>
              <a:t>cPPs, Technology </a:t>
            </a:r>
            <a:r>
              <a:rPr sz="1400"/>
              <a:t>/ CCRA Specific Documents</a:t>
            </a:r>
            <a:endParaRPr sz="1400"/>
          </a:p>
        </p:txBody>
      </p:sp>
      <p:sp>
        <p:nvSpPr>
          <p:cNvPr id="26" name="Right Arrow 25"/>
          <p:cNvSpPr/>
          <p:nvPr isPhoto="0" userDrawn="0"/>
        </p:nvSpPr>
        <p:spPr bwMode="auto">
          <a:xfrm>
            <a:off x="3387288" y="5593180"/>
            <a:ext cx="833700" cy="222208"/>
          </a:xfrm>
          <a:prstGeom prst="right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a:p>
        </p:txBody>
      </p:sp>
      <p:sp>
        <p:nvSpPr>
          <p:cNvPr id="27" name="Right Arrow 26"/>
          <p:cNvSpPr/>
          <p:nvPr isPhoto="0" userDrawn="0"/>
        </p:nvSpPr>
        <p:spPr bwMode="auto">
          <a:xfrm rot="10800000">
            <a:off x="7422412" y="5514223"/>
            <a:ext cx="833700" cy="222208"/>
          </a:xfrm>
          <a:prstGeom prst="rightArrow">
            <a:avLst>
              <a:gd name="adj1" fmla="val 50000"/>
              <a:gd name="adj2" fmla="val 5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a:p>
        </p:txBody>
      </p:sp>
      <p:sp>
        <p:nvSpPr>
          <p:cNvPr id="28" name="TextBox 27"/>
          <p:cNvSpPr>
            <a:spLocks noAdjustHandles="0" noChangeArrowheads="0"/>
          </p:cNvSpPr>
          <p:nvPr isPhoto="0" userDrawn="0"/>
        </p:nvSpPr>
        <p:spPr bwMode="auto">
          <a:xfrm>
            <a:off x="3147010" y="328613"/>
            <a:ext cx="4998326" cy="707886"/>
          </a:xfrm>
          <a:prstGeom prst="rect">
            <a:avLst/>
          </a:prstGeom>
          <a:noFill/>
        </p:spPr>
        <p:txBody>
          <a:bodyPr wrap="square" rtlCol="0">
            <a:spAutoFit/>
          </a:bodyPr>
          <a:lstStyle/>
          <a:p>
            <a:pPr algn="ctr">
              <a:defRPr/>
            </a:pPr>
            <a:r>
              <a:rPr sz="2000" b="1"/>
              <a:t>How the Common Criteria Standards are</a:t>
            </a:r>
            <a:endParaRPr/>
          </a:p>
          <a:p>
            <a:pPr algn="ctr">
              <a:defRPr/>
            </a:pPr>
            <a:r>
              <a:rPr sz="2000" b="1"/>
              <a:t>Developed </a:t>
            </a:r>
            <a:r>
              <a:rPr sz="2000" b="1"/>
              <a:t>Today</a:t>
            </a:r>
            <a:endParaRPr sz="2000" b="1"/>
          </a:p>
        </p:txBody>
      </p:sp>
      <p:sp>
        <p:nvSpPr>
          <p:cNvPr id="29" name="Document 28"/>
          <p:cNvSpPr/>
          <p:nvPr isPhoto="0" userDrawn="0"/>
        </p:nvSpPr>
        <p:spPr bwMode="auto">
          <a:xfrm>
            <a:off x="5291268" y="3803425"/>
            <a:ext cx="1889137" cy="1478494"/>
          </a:xfrm>
          <a:prstGeom prst="flowChartDocumen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sz="1400"/>
              <a:t>Other</a:t>
            </a:r>
            <a:br>
              <a:rPr sz="1400"/>
            </a:br>
            <a:r>
              <a:rPr sz="1400"/>
              <a:t>(</a:t>
            </a:r>
            <a:r>
              <a:rPr sz="1200"/>
              <a:t>User Groups, Technology TC, iTC, Scheme , MRA </a:t>
            </a:r>
            <a:r>
              <a:rPr sz="1200"/>
              <a:t>etc</a:t>
            </a:r>
            <a:r>
              <a:rPr sz="1200"/>
              <a:t>) </a:t>
            </a:r>
            <a:br>
              <a:rPr sz="1200"/>
            </a:br>
            <a:r>
              <a:rPr sz="1400"/>
              <a:t> Supporting Documents</a:t>
            </a:r>
            <a:endParaRPr sz="1400"/>
          </a:p>
        </p:txBody>
      </p:sp>
      <p:sp>
        <p:nvSpPr>
          <p:cNvPr id="30" name="TextBox 29"/>
          <p:cNvSpPr>
            <a:spLocks noAdjustHandles="0" noChangeArrowheads="0"/>
          </p:cNvSpPr>
          <p:nvPr isPhoto="0" userDrawn="0"/>
        </p:nvSpPr>
        <p:spPr bwMode="auto">
          <a:xfrm>
            <a:off x="5935186" y="2376211"/>
            <a:ext cx="1389183" cy="938719"/>
          </a:xfrm>
          <a:prstGeom prst="rect">
            <a:avLst/>
          </a:prstGeom>
          <a:noFill/>
        </p:spPr>
        <p:txBody>
          <a:bodyPr wrap="square" rtlCol="0">
            <a:spAutoFit/>
          </a:bodyPr>
          <a:lstStyle/>
          <a:p>
            <a:pPr>
              <a:defRPr/>
            </a:pPr>
            <a:r>
              <a:rPr sz="1100" b="1">
                <a:solidFill>
                  <a:sysClr val="windowText" lastClr="000000"/>
                </a:solidFill>
              </a:rPr>
              <a:t>WG 3 </a:t>
            </a:r>
            <a:r>
              <a:rPr sz="1100" b="1">
                <a:solidFill>
                  <a:sysClr val="windowText" lastClr="000000"/>
                </a:solidFill>
              </a:rPr>
              <a:t>Liaison </a:t>
            </a:r>
            <a:r>
              <a:rPr sz="1100" b="1">
                <a:solidFill>
                  <a:sysClr val="windowText" lastClr="000000"/>
                </a:solidFill>
              </a:rPr>
              <a:t>organizations</a:t>
            </a:r>
            <a:r>
              <a:rPr sz="1100">
                <a:solidFill>
                  <a:sysClr val="windowText" lastClr="000000"/>
                </a:solidFill>
              </a:rPr>
              <a:t>: </a:t>
            </a:r>
            <a:r>
              <a:rPr sz="1100">
                <a:solidFill>
                  <a:sysClr val="windowText" lastClr="000000"/>
                </a:solidFill>
              </a:rPr>
              <a:t>eg</a:t>
            </a:r>
            <a:endParaRPr sz="1100">
              <a:solidFill>
                <a:sysClr val="windowText" lastClr="000000"/>
              </a:solidFill>
            </a:endParaRPr>
          </a:p>
          <a:p>
            <a:pPr marL="171450" indent="-171450">
              <a:buFontTx/>
              <a:buChar char="-"/>
              <a:defRPr/>
            </a:pPr>
            <a:r>
              <a:rPr sz="1100">
                <a:solidFill>
                  <a:sysClr val="windowText" lastClr="000000"/>
                </a:solidFill>
              </a:rPr>
              <a:t>Open Group</a:t>
            </a:r>
            <a:endParaRPr/>
          </a:p>
          <a:p>
            <a:pPr marL="171450" indent="-171450">
              <a:buFontTx/>
              <a:buChar char="-"/>
              <a:defRPr/>
            </a:pPr>
            <a:r>
              <a:rPr sz="1100">
                <a:solidFill>
                  <a:sysClr val="windowText" lastClr="000000"/>
                </a:solidFill>
              </a:rPr>
              <a:t>Global Platform</a:t>
            </a:r>
            <a:endParaRPr/>
          </a:p>
          <a:p>
            <a:pPr marL="171450" indent="-171450">
              <a:buFontTx/>
              <a:buChar char="-"/>
              <a:defRPr/>
            </a:pPr>
            <a:endParaRPr sz="1100">
              <a:solidFill>
                <a:sysClr val="windowText" lastClr="000000"/>
              </a:solidFill>
            </a:endParaRPr>
          </a:p>
        </p:txBody>
      </p:sp>
      <p:sp>
        <p:nvSpPr>
          <p:cNvPr id="31" name="Left-Right Arrow 30"/>
          <p:cNvSpPr/>
          <p:nvPr isPhoto="0" userDrawn="0"/>
        </p:nvSpPr>
        <p:spPr bwMode="auto">
          <a:xfrm>
            <a:off x="3716746" y="2558132"/>
            <a:ext cx="2169069" cy="610604"/>
          </a:xfrm>
          <a:prstGeom prst="leftRightArrow">
            <a:avLst>
              <a:gd name="adj1" fmla="val 50000"/>
              <a:gd name="adj2" fmla="val 50000"/>
            </a:avLst>
          </a:prstGeom>
          <a:gradFill>
            <a:gsLst>
              <a:gs pos="0">
                <a:schemeClr val="accent1">
                  <a:lumMod val="75000"/>
                </a:schemeClr>
              </a:gs>
              <a:gs pos="50000">
                <a:schemeClr val="lt1">
                  <a:shade val="67500"/>
                  <a:satMod val="115000"/>
                </a:schemeClr>
              </a:gs>
              <a:gs pos="100000">
                <a:srgbClr val="00B050"/>
              </a:gs>
            </a:gsLst>
            <a:lin ang="0" scaled="1"/>
          </a:gradFill>
        </p:spPr>
        <p:style>
          <a:lnRef idx="1">
            <a:schemeClr val="accent5"/>
          </a:lnRef>
          <a:fillRef idx="2">
            <a:schemeClr val="accent5"/>
          </a:fillRef>
          <a:effectRef idx="1">
            <a:schemeClr val="accent5"/>
          </a:effectRef>
          <a:fontRef idx="minor">
            <a:schemeClr val="dk1"/>
          </a:fontRef>
        </p:style>
        <p:txBody>
          <a:bodyPr rtlCol="0" anchor="ctr"/>
          <a:lstStyle/>
          <a:p>
            <a:pPr algn="ctr">
              <a:defRPr/>
            </a:pPr>
            <a:r>
              <a:rPr>
                <a:solidFill>
                  <a:schemeClr val="bg1"/>
                </a:solidFill>
              </a:rPr>
              <a:t>Liaison Channel</a:t>
            </a:r>
            <a:endParaRPr>
              <a:solidFill>
                <a:schemeClr val="bg1"/>
              </a:solidFill>
            </a:endParaRPr>
          </a:p>
        </p:txBody>
      </p:sp>
      <p:sp>
        <p:nvSpPr>
          <p:cNvPr id="32" name="Right Arrow 31"/>
          <p:cNvSpPr/>
          <p:nvPr isPhoto="0" userDrawn="0"/>
        </p:nvSpPr>
        <p:spPr bwMode="auto">
          <a:xfrm rot="5400000" flipV="1">
            <a:off x="6214357" y="3457418"/>
            <a:ext cx="607347" cy="245720"/>
          </a:xfrm>
          <a:prstGeom prst="rightArrow">
            <a:avLst>
              <a:gd name="adj1" fmla="val 50000"/>
              <a:gd name="adj2" fmla="val 50000"/>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2" name="Title 1"/>
          <p:cNvSpPr>
            <a:spLocks noGrp="1"/>
          </p:cNvSpPr>
          <p:nvPr isPhoto="0" userDrawn="0">
            <p:ph type="title" hasCustomPrompt="0"/>
          </p:nvPr>
        </p:nvSpPr>
        <p:spPr bwMode="auto">
          <a:xfrm>
            <a:off x="1981200" y="0"/>
            <a:ext cx="8229600" cy="1042134"/>
          </a:xfrm>
        </p:spPr>
        <p:txBody>
          <a:bodyPr/>
          <a:lstStyle/>
          <a:p>
            <a:pPr>
              <a:defRPr/>
            </a:pPr>
            <a:r>
              <a:rPr sz="4000" b="1"/>
              <a:t>SC 27 WG 3 Mission</a:t>
            </a:r>
            <a:endParaRPr/>
          </a:p>
        </p:txBody>
      </p:sp>
      <p:sp>
        <p:nvSpPr>
          <p:cNvPr id="3" name="Content Placeholder 2"/>
          <p:cNvSpPr>
            <a:spLocks noGrp="1"/>
          </p:cNvSpPr>
          <p:nvPr isPhoto="0" userDrawn="0">
            <p:ph idx="1" hasCustomPrompt="0"/>
          </p:nvPr>
        </p:nvSpPr>
        <p:spPr bwMode="auto">
          <a:xfrm>
            <a:off x="1981200" y="1270102"/>
            <a:ext cx="8229600" cy="5072193"/>
          </a:xfrm>
        </p:spPr>
        <p:txBody>
          <a:bodyPr/>
          <a:lstStyle/>
          <a:p>
            <a:pPr marL="0" indent="0">
              <a:lnSpc>
                <a:spcPct val="104999"/>
              </a:lnSpc>
              <a:buNone/>
              <a:defRPr/>
            </a:pPr>
            <a:endParaRPr/>
          </a:p>
          <a:p>
            <a:pPr marL="0" indent="0" algn="just">
              <a:lnSpc>
                <a:spcPct val="104999"/>
              </a:lnSpc>
              <a:buNone/>
              <a:defRPr/>
            </a:pPr>
            <a:r>
              <a:rPr sz="1900" b="1">
                <a:latin typeface="Palatino Linotype"/>
              </a:rPr>
              <a:t>Security Evaluation, Testing and Specification</a:t>
            </a:r>
            <a:endParaRPr/>
          </a:p>
          <a:p>
            <a:pPr marL="0" indent="0" algn="just">
              <a:lnSpc>
                <a:spcPct val="104999"/>
              </a:lnSpc>
              <a:buNone/>
              <a:defRPr/>
            </a:pPr>
            <a:r>
              <a:rPr sz="1900">
                <a:latin typeface="Palatino Linotype"/>
              </a:rPr>
              <a:t>The scope covers aspects related to security engineering, with particular emphasis on, but not limited to standards for IT security specification, evaluation, testing and certification of IT systems, components, and products. The following aspects may be distinguished:</a:t>
            </a:r>
            <a:endParaRPr/>
          </a:p>
          <a:p>
            <a:pPr marL="0" indent="0">
              <a:lnSpc>
                <a:spcPct val="104999"/>
              </a:lnSpc>
              <a:buNone/>
              <a:defRPr/>
            </a:pPr>
            <a:endParaRPr sz="1900">
              <a:latin typeface="Palatino Linotype"/>
            </a:endParaRPr>
          </a:p>
          <a:p>
            <a:pPr marL="400050" lvl="1" indent="0">
              <a:lnSpc>
                <a:spcPct val="104999"/>
              </a:lnSpc>
              <a:spcAft>
                <a:spcPts val="600"/>
              </a:spcAft>
              <a:buNone/>
              <a:defRPr/>
            </a:pPr>
            <a:r>
              <a:rPr sz="1900" i="1">
                <a:latin typeface="Palatino Linotype"/>
              </a:rPr>
              <a:t>a) security evaluation criteria; </a:t>
            </a:r>
            <a:endParaRPr/>
          </a:p>
          <a:p>
            <a:pPr marL="400050" lvl="1" indent="0">
              <a:lnSpc>
                <a:spcPct val="104999"/>
              </a:lnSpc>
              <a:spcAft>
                <a:spcPts val="600"/>
              </a:spcAft>
              <a:buNone/>
              <a:defRPr/>
            </a:pPr>
            <a:r>
              <a:rPr sz="1900" i="1">
                <a:latin typeface="Palatino Linotype"/>
              </a:rPr>
              <a:t>b) methodology for application of the criteria; </a:t>
            </a:r>
            <a:endParaRPr/>
          </a:p>
          <a:p>
            <a:pPr marL="400050" lvl="1" indent="0">
              <a:lnSpc>
                <a:spcPct val="104999"/>
              </a:lnSpc>
              <a:spcAft>
                <a:spcPts val="600"/>
              </a:spcAft>
              <a:buNone/>
              <a:defRPr/>
            </a:pPr>
            <a:r>
              <a:rPr sz="1900" i="1">
                <a:latin typeface="Palatino Linotype"/>
              </a:rPr>
              <a:t>c) security functional and assurance specification of IT systems, components and products; </a:t>
            </a:r>
            <a:endParaRPr/>
          </a:p>
          <a:p>
            <a:pPr marL="400050" lvl="1" indent="0">
              <a:lnSpc>
                <a:spcPct val="104999"/>
              </a:lnSpc>
              <a:spcAft>
                <a:spcPts val="600"/>
              </a:spcAft>
              <a:buNone/>
              <a:defRPr/>
            </a:pPr>
            <a:r>
              <a:rPr sz="1900" i="1">
                <a:latin typeface="Palatino Linotype"/>
              </a:rPr>
              <a:t>d) testing methodology for determination of security functional and assurance conformance; </a:t>
            </a:r>
            <a:endParaRPr/>
          </a:p>
          <a:p>
            <a:pPr marL="400050" lvl="1" indent="0">
              <a:lnSpc>
                <a:spcPct val="104999"/>
              </a:lnSpc>
              <a:spcAft>
                <a:spcPts val="600"/>
              </a:spcAft>
              <a:buNone/>
              <a:defRPr/>
            </a:pPr>
            <a:r>
              <a:rPr sz="1900" i="1">
                <a:latin typeface="Palatino Linotype"/>
              </a:rPr>
              <a:t>e) administrative procedures for testing, evaluation, certification, and accreditation schemes.</a:t>
            </a:r>
            <a:endParaRPr/>
          </a:p>
        </p:txBody>
      </p:sp>
      <p:grpSp>
        <p:nvGrpSpPr>
          <p:cNvPr id="4" name="Group 17"/>
          <p:cNvGrpSpPr/>
          <p:nvPr isPhoto="0" userDrawn="0"/>
        </p:nvGrpSpPr>
        <p:grpSpPr bwMode="auto">
          <a:xfrm>
            <a:off x="9781310" y="170497"/>
            <a:ext cx="1981200" cy="1743274"/>
            <a:chOff x="0" y="3588"/>
            <a:chExt cx="768" cy="731"/>
          </a:xfrm>
        </p:grpSpPr>
        <p:pic>
          <p:nvPicPr>
            <p:cNvPr id="5" name="Picture 18"/>
            <p:cNvPicPr>
              <a:picLocks noChangeAspect="1" noChangeArrowheads="1"/>
            </p:cNvPicPr>
            <p:nvPr isPhoto="0" userDrawn="0"/>
          </p:nvPicPr>
          <p:blipFill>
            <a:blip r:embed="rId3"/>
            <a:stretch/>
          </p:blipFill>
          <p:spPr bwMode="auto">
            <a:xfrm>
              <a:off x="0" y="3588"/>
              <a:ext cx="768" cy="212"/>
            </a:xfrm>
            <a:prstGeom prst="rect">
              <a:avLst/>
            </a:prstGeom>
            <a:noFill/>
            <a:ln>
              <a:noFill/>
            </a:ln>
          </p:spPr>
        </p:pic>
        <p:pic>
          <p:nvPicPr>
            <p:cNvPr id="6" name="Picture 19"/>
            <p:cNvPicPr>
              <a:picLocks noChangeAspect="1" noChangeArrowheads="1"/>
            </p:cNvPicPr>
            <p:nvPr isPhoto="0" userDrawn="0"/>
          </p:nvPicPr>
          <p:blipFill>
            <a:blip r:embed="rId4"/>
            <a:stretch/>
          </p:blipFill>
          <p:spPr bwMode="auto">
            <a:xfrm>
              <a:off x="0" y="3808"/>
              <a:ext cx="768" cy="512"/>
            </a:xfrm>
            <a:prstGeom prst="rect">
              <a:avLst/>
            </a:prstGeom>
            <a:noFill/>
          </p:spPr>
        </p:pic>
      </p:gr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4" name="Document 3"/>
          <p:cNvSpPr/>
          <p:nvPr isPhoto="0" userDrawn="0"/>
        </p:nvSpPr>
        <p:spPr bwMode="auto">
          <a:xfrm>
            <a:off x="2656703" y="666939"/>
            <a:ext cx="1930278" cy="972733"/>
          </a:xfrm>
          <a:prstGeom prst="flowChartDocumen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ISO/IEC 15408 Part </a:t>
            </a:r>
            <a:r>
              <a:rPr sz="1400"/>
              <a:t>1: Introduction and general model</a:t>
            </a:r>
            <a:endParaRPr/>
          </a:p>
        </p:txBody>
      </p:sp>
      <p:sp>
        <p:nvSpPr>
          <p:cNvPr id="5" name="Document 4"/>
          <p:cNvSpPr/>
          <p:nvPr isPhoto="0" userDrawn="0"/>
        </p:nvSpPr>
        <p:spPr bwMode="auto">
          <a:xfrm>
            <a:off x="2668892" y="1766733"/>
            <a:ext cx="1951938" cy="954578"/>
          </a:xfrm>
          <a:prstGeom prst="flowChartDocumen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ISO/IEC 15408 Part </a:t>
            </a:r>
            <a:r>
              <a:rPr sz="1400"/>
              <a:t>2: Security functional components</a:t>
            </a:r>
            <a:endParaRPr/>
          </a:p>
        </p:txBody>
      </p:sp>
      <p:sp>
        <p:nvSpPr>
          <p:cNvPr id="6" name="Document 5"/>
          <p:cNvSpPr/>
          <p:nvPr isPhoto="0" userDrawn="0"/>
        </p:nvSpPr>
        <p:spPr bwMode="auto">
          <a:xfrm>
            <a:off x="2668891" y="2844351"/>
            <a:ext cx="1948323" cy="1076489"/>
          </a:xfrm>
          <a:prstGeom prst="flowChartDocumen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ISO/IEC 15408 Part </a:t>
            </a:r>
            <a:r>
              <a:rPr sz="1400"/>
              <a:t>3: Security assurance components</a:t>
            </a:r>
            <a:endParaRPr/>
          </a:p>
        </p:txBody>
      </p:sp>
      <p:sp>
        <p:nvSpPr>
          <p:cNvPr id="7" name="Document 6"/>
          <p:cNvSpPr/>
          <p:nvPr isPhoto="0" userDrawn="0"/>
        </p:nvSpPr>
        <p:spPr bwMode="auto">
          <a:xfrm>
            <a:off x="5664366" y="2320001"/>
            <a:ext cx="1839910" cy="1158210"/>
          </a:xfrm>
          <a:prstGeom prst="flowChartDocumen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Assurance Activities for Security Assurance components</a:t>
            </a:r>
            <a:endParaRPr sz="1400"/>
          </a:p>
        </p:txBody>
      </p:sp>
      <p:sp>
        <p:nvSpPr>
          <p:cNvPr id="8" name="Document 7"/>
          <p:cNvSpPr/>
          <p:nvPr isPhoto="0" userDrawn="0"/>
        </p:nvSpPr>
        <p:spPr bwMode="auto">
          <a:xfrm>
            <a:off x="2656704" y="5039024"/>
            <a:ext cx="1984418" cy="1377928"/>
          </a:xfrm>
          <a:prstGeom prst="flowChartDocumen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ISO/IEC 15408 Part 4: </a:t>
            </a:r>
            <a:r>
              <a:rPr sz="1400"/>
              <a:t>Framework for the specification of evaluation methods and activities </a:t>
            </a:r>
            <a:endParaRPr/>
          </a:p>
        </p:txBody>
      </p:sp>
      <p:sp>
        <p:nvSpPr>
          <p:cNvPr id="9" name="Document 8"/>
          <p:cNvSpPr/>
          <p:nvPr isPhoto="0" userDrawn="0"/>
        </p:nvSpPr>
        <p:spPr bwMode="auto">
          <a:xfrm>
            <a:off x="5664365" y="1704839"/>
            <a:ext cx="1839909" cy="759597"/>
          </a:xfrm>
          <a:prstGeom prst="flowChartDocumen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ISO/IEC 18045 : Evaluation Process</a:t>
            </a:r>
            <a:endParaRPr sz="1400"/>
          </a:p>
        </p:txBody>
      </p:sp>
      <p:sp>
        <p:nvSpPr>
          <p:cNvPr id="10" name="Document 9"/>
          <p:cNvSpPr/>
          <p:nvPr isPhoto="0" userDrawn="0"/>
        </p:nvSpPr>
        <p:spPr bwMode="auto">
          <a:xfrm>
            <a:off x="5657430" y="3237860"/>
            <a:ext cx="1846845" cy="1158210"/>
          </a:xfrm>
          <a:prstGeom prst="flowChartDocumen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Assurance </a:t>
            </a:r>
            <a:r>
              <a:rPr sz="1400"/>
              <a:t>Activities for Security Functional components</a:t>
            </a:r>
            <a:endParaRPr sz="1400"/>
          </a:p>
        </p:txBody>
      </p:sp>
      <p:sp>
        <p:nvSpPr>
          <p:cNvPr id="32" name="TextBox 31"/>
          <p:cNvSpPr>
            <a:spLocks noAdjustHandles="0" noChangeArrowheads="0"/>
          </p:cNvSpPr>
          <p:nvPr isPhoto="0" userDrawn="0"/>
        </p:nvSpPr>
        <p:spPr bwMode="auto">
          <a:xfrm>
            <a:off x="16310" y="6491591"/>
            <a:ext cx="7886994" cy="369332"/>
          </a:xfrm>
          <a:prstGeom prst="rect">
            <a:avLst/>
          </a:prstGeom>
          <a:solidFill>
            <a:schemeClr val="accent1">
              <a:alpha val="76000"/>
            </a:schemeClr>
          </a:solidFill>
        </p:spPr>
        <p:txBody>
          <a:bodyPr wrap="square" rtlCol="0">
            <a:spAutoFit/>
          </a:bodyPr>
          <a:lstStyle/>
          <a:p>
            <a:pPr algn="ctr">
              <a:defRPr/>
            </a:pPr>
            <a:r>
              <a:rPr/>
              <a:t>ISO</a:t>
            </a:r>
            <a:endParaRPr/>
          </a:p>
        </p:txBody>
      </p:sp>
      <p:sp>
        <p:nvSpPr>
          <p:cNvPr id="33" name="TextBox 32"/>
          <p:cNvSpPr>
            <a:spLocks noAdjustHandles="0" noChangeArrowheads="0"/>
          </p:cNvSpPr>
          <p:nvPr isPhoto="0" userDrawn="0"/>
        </p:nvSpPr>
        <p:spPr bwMode="auto">
          <a:xfrm>
            <a:off x="7880685" y="6488668"/>
            <a:ext cx="4311316" cy="369332"/>
          </a:xfrm>
          <a:prstGeom prst="rect">
            <a:avLst/>
          </a:prstGeom>
          <a:solidFill>
            <a:schemeClr val="accent6">
              <a:alpha val="76000"/>
            </a:schemeClr>
          </a:solidFill>
        </p:spPr>
        <p:txBody>
          <a:bodyPr wrap="square" rtlCol="0">
            <a:spAutoFit/>
          </a:bodyPr>
          <a:lstStyle/>
          <a:p>
            <a:pPr algn="ctr">
              <a:defRPr/>
            </a:pPr>
            <a:r>
              <a:rPr/>
              <a:t>Practitioners</a:t>
            </a:r>
            <a:endParaRPr/>
          </a:p>
        </p:txBody>
      </p:sp>
      <p:sp>
        <p:nvSpPr>
          <p:cNvPr id="52" name="Straight Arrow Connector 51"/>
          <p:cNvSpPr/>
          <p:nvPr isPhoto="0" userDrawn="0"/>
        </p:nvSpPr>
        <p:spPr bwMode="auto">
          <a:xfrm flipV="1">
            <a:off x="7504276" y="1734997"/>
            <a:ext cx="600707" cy="1164109"/>
          </a:xfrm>
          <a:prstGeom prst="straightConnector1">
            <a:avLst/>
          </a:prstGeom>
          <a:ln w="12700">
            <a:solidFill>
              <a:schemeClr val="tx1"/>
            </a:solidFill>
            <a:prstDash val="dash"/>
            <a:tailEnd type="stealth" w="lg" len="lg"/>
          </a:ln>
        </p:spPr>
        <p:style>
          <a:lnRef idx="1">
            <a:schemeClr val="accent1"/>
          </a:lnRef>
          <a:fillRef idx="0">
            <a:schemeClr val="accent1"/>
          </a:fillRef>
          <a:effectRef idx="0">
            <a:schemeClr val="accent1"/>
          </a:effectRef>
          <a:fontRef idx="minor">
            <a:schemeClr val="tx1"/>
          </a:fontRef>
        </p:style>
      </p:sp>
      <p:sp>
        <p:nvSpPr>
          <p:cNvPr id="69" name="Straight Arrow Connector 68"/>
          <p:cNvSpPr/>
          <p:nvPr isPhoto="0" userDrawn="0"/>
        </p:nvSpPr>
        <p:spPr bwMode="auto">
          <a:xfrm flipV="1">
            <a:off x="7504274" y="1734997"/>
            <a:ext cx="600708" cy="2081967"/>
          </a:xfrm>
          <a:prstGeom prst="straightConnector1">
            <a:avLst/>
          </a:prstGeom>
          <a:ln w="12700">
            <a:solidFill>
              <a:schemeClr val="tx1"/>
            </a:solidFill>
            <a:prstDash val="dash"/>
            <a:tailEnd type="stealth" w="lg" len="lg"/>
          </a:ln>
        </p:spPr>
        <p:style>
          <a:lnRef idx="1">
            <a:schemeClr val="accent1"/>
          </a:lnRef>
          <a:fillRef idx="0">
            <a:schemeClr val="accent1"/>
          </a:fillRef>
          <a:effectRef idx="0">
            <a:schemeClr val="accent1"/>
          </a:effectRef>
          <a:fontRef idx="minor">
            <a:schemeClr val="tx1"/>
          </a:fontRef>
        </p:style>
      </p:sp>
      <p:sp>
        <p:nvSpPr>
          <p:cNvPr id="79" name="Straight Arrow Connector 78"/>
          <p:cNvSpPr/>
          <p:nvPr isPhoto="0" userDrawn="0"/>
        </p:nvSpPr>
        <p:spPr bwMode="auto">
          <a:xfrm flipV="1">
            <a:off x="6584320" y="406645"/>
            <a:ext cx="1502734" cy="1298194"/>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sp>
      <p:sp>
        <p:nvSpPr>
          <p:cNvPr id="95" name="Elbow Connector 94"/>
          <p:cNvSpPr/>
          <p:nvPr isPhoto="0" userDrawn="0"/>
        </p:nvSpPr>
        <p:spPr bwMode="auto">
          <a:xfrm flipV="1">
            <a:off x="4641122" y="4319499"/>
            <a:ext cx="1939731" cy="1408489"/>
          </a:xfrm>
          <a:prstGeom prst="bentConnector2">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sp>
      <p:sp>
        <p:nvSpPr>
          <p:cNvPr id="104" name="Elbow Connector 103"/>
          <p:cNvSpPr/>
          <p:nvPr isPhoto="0" userDrawn="0"/>
        </p:nvSpPr>
        <p:spPr bwMode="auto">
          <a:xfrm flipV="1">
            <a:off x="4641122" y="2360239"/>
            <a:ext cx="4161297" cy="3367749"/>
          </a:xfrm>
          <a:prstGeom prst="bentConnector3">
            <a:avLst>
              <a:gd name="adj1" fmla="val 100274"/>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sp>
      <p:sp>
        <p:nvSpPr>
          <p:cNvPr id="125" name="Rectangle 124"/>
          <p:cNvSpPr/>
          <p:nvPr isPhoto="0" userDrawn="0"/>
        </p:nvSpPr>
        <p:spPr bwMode="auto">
          <a:xfrm>
            <a:off x="8087054" y="27197"/>
            <a:ext cx="3633038" cy="75889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a:t>PP and ST Evaluations</a:t>
            </a:r>
            <a:endParaRPr/>
          </a:p>
        </p:txBody>
      </p:sp>
      <p:sp>
        <p:nvSpPr>
          <p:cNvPr id="128" name="Elbow Connector 127"/>
          <p:cNvSpPr/>
          <p:nvPr isPhoto="0" userDrawn="0"/>
        </p:nvSpPr>
        <p:spPr bwMode="auto">
          <a:xfrm flipV="1">
            <a:off x="9499855" y="1734996"/>
            <a:ext cx="560670" cy="1"/>
          </a:xfrm>
          <a:prstGeom prst="bentConnector3">
            <a:avLst>
              <a:gd name="adj1" fmla="val 50000"/>
            </a:avLst>
          </a:prstGeom>
          <a:ln w="127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sp>
      <p:sp>
        <p:nvSpPr>
          <p:cNvPr id="137" name="Elbow Connector 136"/>
          <p:cNvSpPr/>
          <p:nvPr isPhoto="0" userDrawn="0"/>
        </p:nvSpPr>
        <p:spPr bwMode="auto">
          <a:xfrm flipV="1">
            <a:off x="4586981" y="1145310"/>
            <a:ext cx="3500073" cy="7996"/>
          </a:xfrm>
          <a:prstGeom prst="bentConnector3">
            <a:avLst>
              <a:gd name="adj1" fmla="val 50000"/>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sp>
      <p:sp>
        <p:nvSpPr>
          <p:cNvPr id="143" name="Elbow Connector 142"/>
          <p:cNvSpPr/>
          <p:nvPr isPhoto="0" userDrawn="0"/>
        </p:nvSpPr>
        <p:spPr bwMode="auto">
          <a:xfrm rot="5400000" flipH="1" flipV="1">
            <a:off x="3622775" y="2153486"/>
            <a:ext cx="2295087" cy="294725"/>
          </a:xfrm>
          <a:prstGeom prst="bentConnector3">
            <a:avLst>
              <a:gd name="adj1" fmla="val 467"/>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sp>
      <p:sp>
        <p:nvSpPr>
          <p:cNvPr id="147" name="Elbow Connector 146"/>
          <p:cNvSpPr/>
          <p:nvPr isPhoto="0" userDrawn="0"/>
        </p:nvSpPr>
        <p:spPr bwMode="auto">
          <a:xfrm flipV="1">
            <a:off x="4620830" y="1153304"/>
            <a:ext cx="296852" cy="1090718"/>
          </a:xfrm>
          <a:prstGeom prst="bentConnector2">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sp>
      <p:sp>
        <p:nvSpPr>
          <p:cNvPr id="162" name="Document 161"/>
          <p:cNvSpPr/>
          <p:nvPr isPhoto="0" userDrawn="0"/>
        </p:nvSpPr>
        <p:spPr bwMode="auto">
          <a:xfrm>
            <a:off x="10060525" y="1046979"/>
            <a:ext cx="1394872" cy="1376033"/>
          </a:xfrm>
          <a:prstGeom prst="flowChartDocumen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sz="1400"/>
              <a:t>ST</a:t>
            </a:r>
            <a:endParaRPr sz="1400"/>
          </a:p>
        </p:txBody>
      </p:sp>
      <p:sp>
        <p:nvSpPr>
          <p:cNvPr id="35" name="Document 34"/>
          <p:cNvSpPr/>
          <p:nvPr isPhoto="0" userDrawn="0"/>
        </p:nvSpPr>
        <p:spPr bwMode="auto">
          <a:xfrm>
            <a:off x="2668891" y="3963752"/>
            <a:ext cx="1969983" cy="794085"/>
          </a:xfrm>
          <a:prstGeom prst="flowChartDocumen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ISO/IEC 15408 Part 5: Pre-defined packages of </a:t>
            </a:r>
            <a:r>
              <a:rPr sz="1400"/>
              <a:t>security requirements</a:t>
            </a:r>
            <a:endParaRPr sz="1400"/>
          </a:p>
        </p:txBody>
      </p:sp>
      <p:sp>
        <p:nvSpPr>
          <p:cNvPr id="34" name="Document 33"/>
          <p:cNvSpPr/>
          <p:nvPr isPhoto="0" userDrawn="0"/>
        </p:nvSpPr>
        <p:spPr bwMode="auto">
          <a:xfrm>
            <a:off x="8104983" y="1046980"/>
            <a:ext cx="1394872" cy="1376033"/>
          </a:xfrm>
          <a:prstGeom prst="flowChartDocumen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100"/>
              <a:t>Technology Specific / PP Assurance Activities</a:t>
            </a:r>
            <a:endParaRPr/>
          </a:p>
          <a:p>
            <a:pPr algn="ctr">
              <a:defRPr/>
            </a:pPr>
            <a:r>
              <a:rPr sz="1100"/>
              <a:t>PPs,</a:t>
            </a:r>
            <a:r>
              <a:rPr sz="1100"/>
              <a:t> </a:t>
            </a:r>
            <a:r>
              <a:rPr sz="1100"/>
              <a:t>cPPs, </a:t>
            </a:r>
            <a:endParaRPr/>
          </a:p>
          <a:p>
            <a:pPr algn="ctr">
              <a:defRPr/>
            </a:pPr>
            <a:r>
              <a:rPr sz="1100"/>
              <a:t>Associated documents</a:t>
            </a:r>
            <a:endParaRPr sz="1100"/>
          </a:p>
        </p:txBody>
      </p:sp>
      <p:sp>
        <p:nvSpPr>
          <p:cNvPr id="93" name="Elbow Connector 92"/>
          <p:cNvSpPr/>
          <p:nvPr isPhoto="0" userDrawn="0"/>
        </p:nvSpPr>
        <p:spPr bwMode="auto">
          <a:xfrm flipV="1">
            <a:off x="4638874" y="1153305"/>
            <a:ext cx="289141" cy="3207490"/>
          </a:xfrm>
          <a:prstGeom prst="bentConnector2">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sp>
      <p:sp>
        <p:nvSpPr>
          <p:cNvPr id="45" name="Elbow Connector 44"/>
          <p:cNvSpPr/>
          <p:nvPr isPhoto="0" userDrawn="0"/>
        </p:nvSpPr>
        <p:spPr bwMode="auto">
          <a:xfrm rot="5400000" flipH="1" flipV="1">
            <a:off x="8671975" y="916536"/>
            <a:ext cx="260888" cy="12700"/>
          </a:xfrm>
          <a:prstGeom prst="bentConnector3">
            <a:avLst>
              <a:gd name="adj1" fmla="val 50000"/>
            </a:avLst>
          </a:prstGeom>
          <a:ln w="127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sp>
      <p:sp>
        <p:nvSpPr>
          <p:cNvPr id="48" name="Elbow Connector 47"/>
          <p:cNvSpPr/>
          <p:nvPr isPhoto="0" userDrawn="0"/>
        </p:nvSpPr>
        <p:spPr bwMode="auto">
          <a:xfrm rot="16199999" flipV="1">
            <a:off x="10627518" y="916536"/>
            <a:ext cx="254537" cy="6350"/>
          </a:xfrm>
          <a:prstGeom prst="bentConnector3">
            <a:avLst>
              <a:gd name="adj1" fmla="val 50000"/>
            </a:avLst>
          </a:prstGeom>
          <a:ln w="12700">
            <a:solidFill>
              <a:schemeClr val="accent6"/>
            </a:solidFill>
            <a:tailEnd type="stealth" w="lg" len="lg"/>
          </a:ln>
        </p:spPr>
        <p:style>
          <a:lnRef idx="1">
            <a:schemeClr val="accent1"/>
          </a:lnRef>
          <a:fillRef idx="0">
            <a:schemeClr val="accent1"/>
          </a:fillRef>
          <a:effectRef idx="0">
            <a:schemeClr val="accent1"/>
          </a:effectRef>
          <a:fontRef idx="minor">
            <a:schemeClr val="tx1"/>
          </a:fontRef>
        </p:style>
      </p:sp>
      <p:sp>
        <p:nvSpPr>
          <p:cNvPr id="53" name="Document 52"/>
          <p:cNvSpPr/>
          <p:nvPr isPhoto="0" userDrawn="0"/>
        </p:nvSpPr>
        <p:spPr bwMode="auto">
          <a:xfrm>
            <a:off x="137860" y="2746587"/>
            <a:ext cx="1828800" cy="1437212"/>
          </a:xfrm>
          <a:prstGeom prst="flowChartDocumen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defRPr/>
            </a:pPr>
            <a:r>
              <a:rPr sz="1400"/>
              <a:t>ISO/IEC  TR XXXXX</a:t>
            </a:r>
            <a:endParaRPr/>
          </a:p>
          <a:p>
            <a:pPr>
              <a:defRPr/>
            </a:pPr>
            <a:r>
              <a:rPr sz="1400" b="1"/>
              <a:t>— Introductory guidance on </a:t>
            </a:r>
            <a:r>
              <a:rPr sz="1400" b="1"/>
              <a:t>evaluation </a:t>
            </a:r>
            <a:r>
              <a:rPr sz="1400" b="1"/>
              <a:t>for IT security</a:t>
            </a:r>
            <a:endParaRPr sz="1400"/>
          </a:p>
        </p:txBody>
      </p:sp>
      <p:sp>
        <p:nvSpPr>
          <p:cNvPr id="2" name="TextBox 1"/>
          <p:cNvSpPr>
            <a:spLocks noAdjustHandles="0" noChangeArrowheads="0"/>
          </p:cNvSpPr>
          <p:nvPr isPhoto="0" userDrawn="0"/>
        </p:nvSpPr>
        <p:spPr bwMode="auto">
          <a:xfrm>
            <a:off x="483849" y="16420"/>
            <a:ext cx="4282115" cy="584775"/>
          </a:xfrm>
          <a:prstGeom prst="rect">
            <a:avLst/>
          </a:prstGeom>
          <a:noFill/>
        </p:spPr>
        <p:txBody>
          <a:bodyPr wrap="square" rtlCol="0">
            <a:spAutoFit/>
          </a:bodyPr>
          <a:lstStyle/>
          <a:p>
            <a:pPr>
              <a:defRPr/>
            </a:pPr>
            <a:r>
              <a:rPr sz="3200" b="1"/>
              <a:t>The </a:t>
            </a:r>
            <a:r>
              <a:rPr sz="3200" b="1">
                <a:solidFill>
                  <a:srgbClr val="FF0000"/>
                </a:solidFill>
              </a:rPr>
              <a:t>Proposed </a:t>
            </a:r>
            <a:r>
              <a:rPr sz="3200" b="1"/>
              <a:t>Structure</a:t>
            </a:r>
            <a:endParaRPr sz="3200" b="1"/>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4" name="Document 3"/>
          <p:cNvSpPr/>
          <p:nvPr isPhoto="0" userDrawn="0"/>
        </p:nvSpPr>
        <p:spPr bwMode="auto">
          <a:xfrm>
            <a:off x="508704" y="698233"/>
            <a:ext cx="1828800" cy="972733"/>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ISO/IEC 15408 Part </a:t>
            </a:r>
            <a:r>
              <a:rPr sz="1400"/>
              <a:t>1: Introduction and general model</a:t>
            </a:r>
            <a:endParaRPr/>
          </a:p>
        </p:txBody>
      </p:sp>
      <p:sp>
        <p:nvSpPr>
          <p:cNvPr id="5" name="Document 4"/>
          <p:cNvSpPr/>
          <p:nvPr isPhoto="0" userDrawn="0"/>
        </p:nvSpPr>
        <p:spPr bwMode="auto">
          <a:xfrm>
            <a:off x="508704" y="1803992"/>
            <a:ext cx="1846845" cy="1248948"/>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ISO/IEC 15408 Part </a:t>
            </a:r>
            <a:r>
              <a:rPr sz="1400"/>
              <a:t>2: Security functional components</a:t>
            </a:r>
            <a:endParaRPr/>
          </a:p>
        </p:txBody>
      </p:sp>
      <p:sp>
        <p:nvSpPr>
          <p:cNvPr id="6" name="Document 5"/>
          <p:cNvSpPr/>
          <p:nvPr isPhoto="0" userDrawn="0"/>
        </p:nvSpPr>
        <p:spPr bwMode="auto">
          <a:xfrm>
            <a:off x="508703" y="3125855"/>
            <a:ext cx="1846845" cy="1158210"/>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ISO/IEC 15408 Part </a:t>
            </a:r>
            <a:r>
              <a:rPr sz="1400"/>
              <a:t>3: Security assurance components</a:t>
            </a:r>
            <a:endParaRPr/>
          </a:p>
        </p:txBody>
      </p:sp>
      <p:sp>
        <p:nvSpPr>
          <p:cNvPr id="7" name="Document 6"/>
          <p:cNvSpPr/>
          <p:nvPr isPhoto="0" userDrawn="0"/>
        </p:nvSpPr>
        <p:spPr bwMode="auto">
          <a:xfrm>
            <a:off x="6815905" y="2621902"/>
            <a:ext cx="1846845" cy="1158210"/>
          </a:xfrm>
          <a:prstGeom prst="flowChartDocumen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Assurance Activities for Security Assurance components</a:t>
            </a:r>
            <a:endParaRPr sz="1400"/>
          </a:p>
        </p:txBody>
      </p:sp>
      <p:sp>
        <p:nvSpPr>
          <p:cNvPr id="8" name="Document 7"/>
          <p:cNvSpPr/>
          <p:nvPr isPhoto="0" userDrawn="0"/>
        </p:nvSpPr>
        <p:spPr bwMode="auto">
          <a:xfrm>
            <a:off x="508703" y="4399352"/>
            <a:ext cx="1846845" cy="1243979"/>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ISO/IEC 15408 Part 4: </a:t>
            </a:r>
            <a:r>
              <a:rPr sz="1400"/>
              <a:t>Framework for the specification of evaluation methods and activities </a:t>
            </a:r>
            <a:endParaRPr/>
          </a:p>
        </p:txBody>
      </p:sp>
      <p:sp>
        <p:nvSpPr>
          <p:cNvPr id="9" name="Document 8"/>
          <p:cNvSpPr/>
          <p:nvPr isPhoto="0" userDrawn="0"/>
        </p:nvSpPr>
        <p:spPr bwMode="auto">
          <a:xfrm>
            <a:off x="6815906" y="963015"/>
            <a:ext cx="1846845" cy="929936"/>
          </a:xfrm>
          <a:prstGeom prst="flowChartDocumen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ISO/IEC 18045: Evaluation Process</a:t>
            </a:r>
            <a:endParaRPr sz="1400"/>
          </a:p>
        </p:txBody>
      </p:sp>
      <p:sp>
        <p:nvSpPr>
          <p:cNvPr id="10" name="Document 9"/>
          <p:cNvSpPr/>
          <p:nvPr isPhoto="0" userDrawn="0"/>
        </p:nvSpPr>
        <p:spPr bwMode="auto">
          <a:xfrm>
            <a:off x="6812958" y="1698446"/>
            <a:ext cx="1843060" cy="1158210"/>
          </a:xfrm>
          <a:prstGeom prst="flowChartDocumen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Assurance Activities for Security Functional components</a:t>
            </a:r>
            <a:endParaRPr sz="1400"/>
          </a:p>
        </p:txBody>
      </p:sp>
      <p:sp>
        <p:nvSpPr>
          <p:cNvPr id="89" name="TextBox 88"/>
          <p:cNvSpPr>
            <a:spLocks noAdjustHandles="0" noChangeArrowheads="0"/>
          </p:cNvSpPr>
          <p:nvPr isPhoto="0" userDrawn="0"/>
        </p:nvSpPr>
        <p:spPr bwMode="auto">
          <a:xfrm>
            <a:off x="2728823" y="4608052"/>
            <a:ext cx="3396976" cy="523220"/>
          </a:xfrm>
          <a:prstGeom prst="rect">
            <a:avLst/>
          </a:prstGeom>
          <a:noFill/>
        </p:spPr>
        <p:txBody>
          <a:bodyPr wrap="square" rtlCol="0">
            <a:spAutoFit/>
          </a:bodyPr>
          <a:lstStyle/>
          <a:p>
            <a:pPr>
              <a:defRPr/>
            </a:pPr>
            <a:r>
              <a:rPr sz="1400"/>
              <a:t>A standard framework for writing GOOD Assurance Activities</a:t>
            </a:r>
            <a:endParaRPr sz="1400"/>
          </a:p>
        </p:txBody>
      </p:sp>
      <p:sp>
        <p:nvSpPr>
          <p:cNvPr id="92" name="TextBox 91"/>
          <p:cNvSpPr>
            <a:spLocks noAdjustHandles="0" noChangeArrowheads="0"/>
          </p:cNvSpPr>
          <p:nvPr isPhoto="0" userDrawn="0"/>
        </p:nvSpPr>
        <p:spPr bwMode="auto">
          <a:xfrm>
            <a:off x="8813191" y="2926593"/>
            <a:ext cx="3283110" cy="338554"/>
          </a:xfrm>
          <a:prstGeom prst="rect">
            <a:avLst/>
          </a:prstGeom>
          <a:noFill/>
        </p:spPr>
        <p:txBody>
          <a:bodyPr wrap="square" rtlCol="0">
            <a:spAutoFit/>
          </a:bodyPr>
          <a:lstStyle/>
          <a:p>
            <a:pPr>
              <a:defRPr/>
            </a:pPr>
            <a:r>
              <a:rPr sz="1600"/>
              <a:t>The core assurance activities for </a:t>
            </a:r>
            <a:r>
              <a:rPr sz="1600"/>
              <a:t>SARs</a:t>
            </a:r>
            <a:endParaRPr sz="1600"/>
          </a:p>
        </p:txBody>
      </p:sp>
      <p:sp>
        <p:nvSpPr>
          <p:cNvPr id="136" name="TextBox 135"/>
          <p:cNvSpPr>
            <a:spLocks noAdjustHandles="0" noChangeArrowheads="0"/>
          </p:cNvSpPr>
          <p:nvPr isPhoto="0" userDrawn="0"/>
        </p:nvSpPr>
        <p:spPr bwMode="auto">
          <a:xfrm>
            <a:off x="8813190" y="2375501"/>
            <a:ext cx="3283111" cy="338554"/>
          </a:xfrm>
          <a:prstGeom prst="rect">
            <a:avLst/>
          </a:prstGeom>
          <a:noFill/>
        </p:spPr>
        <p:txBody>
          <a:bodyPr wrap="square" rtlCol="0">
            <a:spAutoFit/>
          </a:bodyPr>
          <a:lstStyle/>
          <a:p>
            <a:pPr>
              <a:defRPr/>
            </a:pPr>
            <a:r>
              <a:rPr sz="1600"/>
              <a:t>The core assurance activities for SFRs</a:t>
            </a:r>
            <a:endParaRPr sz="1600"/>
          </a:p>
        </p:txBody>
      </p:sp>
      <p:sp>
        <p:nvSpPr>
          <p:cNvPr id="171" name="Explosion 1 170"/>
          <p:cNvSpPr/>
          <p:nvPr isPhoto="0" userDrawn="0"/>
        </p:nvSpPr>
        <p:spPr bwMode="auto">
          <a:xfrm>
            <a:off x="7968531" y="2306773"/>
            <a:ext cx="694219" cy="256827"/>
          </a:xfrm>
          <a:prstGeom prst="irregularSeal1">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defRPr/>
            </a:pPr>
            <a:r>
              <a:rPr sz="700">
                <a:solidFill>
                  <a:srgbClr val="FF0000"/>
                </a:solidFill>
              </a:rPr>
              <a:t>NEW</a:t>
            </a:r>
            <a:endParaRPr sz="700">
              <a:solidFill>
                <a:srgbClr val="FF0000"/>
              </a:solidFill>
            </a:endParaRPr>
          </a:p>
        </p:txBody>
      </p:sp>
      <p:sp>
        <p:nvSpPr>
          <p:cNvPr id="172" name="Explosion 1 171"/>
          <p:cNvSpPr/>
          <p:nvPr isPhoto="0" userDrawn="0"/>
        </p:nvSpPr>
        <p:spPr bwMode="auto">
          <a:xfrm>
            <a:off x="2113708" y="4208408"/>
            <a:ext cx="687655" cy="456881"/>
          </a:xfrm>
          <a:prstGeom prst="irregularSeal1">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defRPr/>
            </a:pPr>
            <a:r>
              <a:rPr sz="700">
                <a:solidFill>
                  <a:srgbClr val="FF0000"/>
                </a:solidFill>
              </a:rPr>
              <a:t>NEW</a:t>
            </a:r>
            <a:endParaRPr sz="700">
              <a:solidFill>
                <a:srgbClr val="FF0000"/>
              </a:solidFill>
            </a:endParaRPr>
          </a:p>
        </p:txBody>
      </p:sp>
      <p:sp>
        <p:nvSpPr>
          <p:cNvPr id="45" name="TextBox 44"/>
          <p:cNvSpPr>
            <a:spLocks noAdjustHandles="0" noChangeArrowheads="0"/>
          </p:cNvSpPr>
          <p:nvPr isPhoto="0" userDrawn="0"/>
        </p:nvSpPr>
        <p:spPr bwMode="auto">
          <a:xfrm>
            <a:off x="8813191" y="988761"/>
            <a:ext cx="3132670" cy="1323439"/>
          </a:xfrm>
          <a:prstGeom prst="rect">
            <a:avLst/>
          </a:prstGeom>
          <a:noFill/>
        </p:spPr>
        <p:txBody>
          <a:bodyPr wrap="square" rtlCol="0">
            <a:spAutoFit/>
          </a:bodyPr>
          <a:lstStyle/>
          <a:p>
            <a:pPr>
              <a:defRPr/>
            </a:pPr>
            <a:r>
              <a:rPr sz="1600"/>
              <a:t>The evaluation process for Labs</a:t>
            </a:r>
            <a:endParaRPr/>
          </a:p>
          <a:p>
            <a:pPr>
              <a:defRPr/>
            </a:pPr>
            <a:r>
              <a:rPr sz="1600"/>
              <a:t>Contains the basic evaluation process. </a:t>
            </a:r>
            <a:r>
              <a:rPr sz="1600"/>
              <a:t>Cf</a:t>
            </a:r>
            <a:r>
              <a:rPr sz="1600"/>
              <a:t> 18045(CEM) Section 7. But with major review</a:t>
            </a:r>
            <a:endParaRPr/>
          </a:p>
          <a:p>
            <a:pPr>
              <a:defRPr/>
            </a:pPr>
            <a:endParaRPr sz="1600"/>
          </a:p>
        </p:txBody>
      </p:sp>
      <p:sp>
        <p:nvSpPr>
          <p:cNvPr id="47" name="Explosion 1 46"/>
          <p:cNvSpPr/>
          <p:nvPr isPhoto="0" userDrawn="0"/>
        </p:nvSpPr>
        <p:spPr bwMode="auto">
          <a:xfrm>
            <a:off x="7846541" y="3270478"/>
            <a:ext cx="809479" cy="301978"/>
          </a:xfrm>
          <a:prstGeom prst="irregularSeal1">
            <a:avLst/>
          </a:prstGeom>
          <a:solidFill>
            <a:schemeClr val="accent6"/>
          </a:solidFill>
        </p:spPr>
        <p:style>
          <a:lnRef idx="1">
            <a:schemeClr val="accent4"/>
          </a:lnRef>
          <a:fillRef idx="2">
            <a:schemeClr val="accent4"/>
          </a:fillRef>
          <a:effectRef idx="1">
            <a:schemeClr val="accent4"/>
          </a:effectRef>
          <a:fontRef idx="minor">
            <a:schemeClr val="dk1"/>
          </a:fontRef>
        </p:style>
        <p:txBody>
          <a:bodyPr rtlCol="0" anchor="ctr"/>
          <a:lstStyle/>
          <a:p>
            <a:pPr algn="ctr">
              <a:defRPr/>
            </a:pPr>
            <a:r>
              <a:rPr sz="700">
                <a:solidFill>
                  <a:schemeClr val="bg1"/>
                </a:solidFill>
              </a:rPr>
              <a:t>Revise</a:t>
            </a:r>
            <a:endParaRPr sz="700">
              <a:solidFill>
                <a:schemeClr val="bg1"/>
              </a:solidFill>
            </a:endParaRPr>
          </a:p>
        </p:txBody>
      </p:sp>
      <p:sp>
        <p:nvSpPr>
          <p:cNvPr id="48" name="Explosion 1 47"/>
          <p:cNvSpPr/>
          <p:nvPr isPhoto="0" userDrawn="0"/>
        </p:nvSpPr>
        <p:spPr bwMode="auto">
          <a:xfrm>
            <a:off x="1770810" y="1660615"/>
            <a:ext cx="958013" cy="456881"/>
          </a:xfrm>
          <a:prstGeom prst="irregularSeal1">
            <a:avLst/>
          </a:prstGeom>
          <a:solidFill>
            <a:schemeClr val="accent6"/>
          </a:solidFill>
        </p:spPr>
        <p:style>
          <a:lnRef idx="1">
            <a:schemeClr val="accent4"/>
          </a:lnRef>
          <a:fillRef idx="2">
            <a:schemeClr val="accent4"/>
          </a:fillRef>
          <a:effectRef idx="1">
            <a:schemeClr val="accent4"/>
          </a:effectRef>
          <a:fontRef idx="minor">
            <a:schemeClr val="dk1"/>
          </a:fontRef>
        </p:style>
        <p:txBody>
          <a:bodyPr rtlCol="0" anchor="ctr"/>
          <a:lstStyle/>
          <a:p>
            <a:pPr algn="ctr">
              <a:defRPr/>
            </a:pPr>
            <a:r>
              <a:rPr sz="700">
                <a:solidFill>
                  <a:schemeClr val="bg1"/>
                </a:solidFill>
              </a:rPr>
              <a:t>Revise</a:t>
            </a:r>
            <a:endParaRPr sz="700">
              <a:solidFill>
                <a:schemeClr val="bg1"/>
              </a:solidFill>
            </a:endParaRPr>
          </a:p>
        </p:txBody>
      </p:sp>
      <p:sp>
        <p:nvSpPr>
          <p:cNvPr id="49" name="Explosion 1 48"/>
          <p:cNvSpPr/>
          <p:nvPr isPhoto="0" userDrawn="0"/>
        </p:nvSpPr>
        <p:spPr bwMode="auto">
          <a:xfrm>
            <a:off x="1843350" y="428945"/>
            <a:ext cx="958013" cy="456881"/>
          </a:xfrm>
          <a:prstGeom prst="irregularSeal1">
            <a:avLst/>
          </a:prstGeom>
          <a:solidFill>
            <a:schemeClr val="accent6"/>
          </a:solidFill>
        </p:spPr>
        <p:style>
          <a:lnRef idx="1">
            <a:schemeClr val="accent4"/>
          </a:lnRef>
          <a:fillRef idx="2">
            <a:schemeClr val="accent4"/>
          </a:fillRef>
          <a:effectRef idx="1">
            <a:schemeClr val="accent4"/>
          </a:effectRef>
          <a:fontRef idx="minor">
            <a:schemeClr val="dk1"/>
          </a:fontRef>
        </p:style>
        <p:txBody>
          <a:bodyPr rtlCol="0" anchor="ctr"/>
          <a:lstStyle/>
          <a:p>
            <a:pPr algn="ctr">
              <a:defRPr/>
            </a:pPr>
            <a:r>
              <a:rPr sz="700">
                <a:solidFill>
                  <a:schemeClr val="bg1"/>
                </a:solidFill>
              </a:rPr>
              <a:t>Revise</a:t>
            </a:r>
            <a:endParaRPr sz="700">
              <a:solidFill>
                <a:schemeClr val="bg1"/>
              </a:solidFill>
            </a:endParaRPr>
          </a:p>
        </p:txBody>
      </p:sp>
      <p:sp>
        <p:nvSpPr>
          <p:cNvPr id="50" name="TextBox 49"/>
          <p:cNvSpPr>
            <a:spLocks noAdjustHandles="0" noChangeArrowheads="0"/>
          </p:cNvSpPr>
          <p:nvPr isPhoto="0" userDrawn="0"/>
        </p:nvSpPr>
        <p:spPr bwMode="auto">
          <a:xfrm>
            <a:off x="2748057" y="428945"/>
            <a:ext cx="3870659" cy="1600438"/>
          </a:xfrm>
          <a:prstGeom prst="rect">
            <a:avLst/>
          </a:prstGeom>
          <a:noFill/>
        </p:spPr>
        <p:txBody>
          <a:bodyPr wrap="square" rtlCol="0">
            <a:spAutoFit/>
          </a:bodyPr>
          <a:lstStyle/>
          <a:p>
            <a:pPr>
              <a:defRPr/>
            </a:pPr>
            <a:r>
              <a:rPr sz="1400"/>
              <a:t>Revise to </a:t>
            </a:r>
            <a:endParaRPr/>
          </a:p>
          <a:p>
            <a:pPr marL="171450" indent="-171450">
              <a:buFontTx/>
              <a:buChar char="-"/>
              <a:defRPr/>
            </a:pPr>
            <a:r>
              <a:rPr sz="1400"/>
              <a:t>allow the model of </a:t>
            </a:r>
            <a:r>
              <a:rPr sz="1400"/>
              <a:t>CCDB’s vision</a:t>
            </a:r>
            <a:endParaRPr sz="1400"/>
          </a:p>
          <a:p>
            <a:pPr marL="171450" indent="-171450">
              <a:buFontTx/>
              <a:buChar char="-"/>
              <a:defRPr/>
            </a:pPr>
            <a:r>
              <a:rPr sz="1400"/>
              <a:t>Include basic modularization</a:t>
            </a:r>
            <a:endParaRPr/>
          </a:p>
          <a:p>
            <a:pPr marL="171450" indent="-171450">
              <a:buFontTx/>
              <a:buChar char="-"/>
              <a:defRPr/>
            </a:pPr>
            <a:r>
              <a:rPr sz="1400"/>
              <a:t>Review definitions</a:t>
            </a:r>
            <a:endParaRPr/>
          </a:p>
          <a:p>
            <a:pPr marL="171450" indent="-171450">
              <a:buFontTx/>
              <a:buChar char="-"/>
              <a:defRPr/>
            </a:pPr>
            <a:r>
              <a:rPr sz="1400"/>
              <a:t>Exact Compliance</a:t>
            </a:r>
            <a:endParaRPr/>
          </a:p>
          <a:p>
            <a:pPr marL="171450" indent="-171450">
              <a:buFontTx/>
              <a:buChar char="-"/>
              <a:defRPr/>
            </a:pPr>
            <a:r>
              <a:rPr sz="1400"/>
              <a:t>Address changes derived from </a:t>
            </a:r>
            <a:r>
              <a:rPr sz="1400"/>
              <a:t>contributions to </a:t>
            </a:r>
            <a:r>
              <a:rPr sz="1400"/>
              <a:t>SP, and other sources</a:t>
            </a:r>
            <a:endParaRPr sz="1400"/>
          </a:p>
        </p:txBody>
      </p:sp>
      <p:sp>
        <p:nvSpPr>
          <p:cNvPr id="51" name="TextBox 50"/>
          <p:cNvSpPr>
            <a:spLocks noAdjustHandles="0" noChangeArrowheads="0"/>
          </p:cNvSpPr>
          <p:nvPr isPhoto="0" userDrawn="0"/>
        </p:nvSpPr>
        <p:spPr bwMode="auto">
          <a:xfrm>
            <a:off x="2724528" y="1972019"/>
            <a:ext cx="2998904" cy="954107"/>
          </a:xfrm>
          <a:prstGeom prst="rect">
            <a:avLst/>
          </a:prstGeom>
          <a:noFill/>
        </p:spPr>
        <p:txBody>
          <a:bodyPr wrap="square" rtlCol="0">
            <a:spAutoFit/>
          </a:bodyPr>
          <a:lstStyle/>
          <a:p>
            <a:pPr>
              <a:defRPr/>
            </a:pPr>
            <a:r>
              <a:rPr sz="1400"/>
              <a:t>Revise to </a:t>
            </a:r>
            <a:endParaRPr/>
          </a:p>
          <a:p>
            <a:pPr marL="171450" indent="-171450">
              <a:buFontTx/>
              <a:buChar char="-"/>
              <a:defRPr/>
            </a:pPr>
            <a:r>
              <a:rPr sz="1400"/>
              <a:t>Include SFRs in common use but not defined</a:t>
            </a:r>
            <a:endParaRPr/>
          </a:p>
          <a:p>
            <a:pPr marL="171450" indent="-171450">
              <a:buFontTx/>
              <a:buChar char="-"/>
              <a:defRPr/>
            </a:pPr>
            <a:r>
              <a:rPr sz="1400"/>
              <a:t>Review and update SFRs </a:t>
            </a:r>
            <a:endParaRPr sz="1400"/>
          </a:p>
        </p:txBody>
      </p:sp>
      <p:sp>
        <p:nvSpPr>
          <p:cNvPr id="53" name="TextBox 52"/>
          <p:cNvSpPr>
            <a:spLocks noAdjustHandles="0" noChangeArrowheads="0"/>
          </p:cNvSpPr>
          <p:nvPr isPhoto="0" userDrawn="0"/>
        </p:nvSpPr>
        <p:spPr bwMode="auto">
          <a:xfrm>
            <a:off x="2706788" y="3115575"/>
            <a:ext cx="3057017" cy="1169551"/>
          </a:xfrm>
          <a:prstGeom prst="rect">
            <a:avLst/>
          </a:prstGeom>
          <a:noFill/>
        </p:spPr>
        <p:txBody>
          <a:bodyPr wrap="square" rtlCol="0">
            <a:spAutoFit/>
          </a:bodyPr>
          <a:lstStyle/>
          <a:p>
            <a:pPr>
              <a:defRPr/>
            </a:pPr>
            <a:r>
              <a:rPr sz="1400"/>
              <a:t>Revise to </a:t>
            </a:r>
            <a:endParaRPr/>
          </a:p>
          <a:p>
            <a:pPr marL="171450" indent="-171450">
              <a:buFontTx/>
              <a:buChar char="-"/>
              <a:defRPr/>
            </a:pPr>
            <a:r>
              <a:rPr sz="1400"/>
              <a:t>Move EAL &amp; CAP to part 5</a:t>
            </a:r>
            <a:endParaRPr/>
          </a:p>
          <a:p>
            <a:pPr marL="171450" indent="-171450">
              <a:buFontTx/>
              <a:buChar char="-"/>
              <a:defRPr/>
            </a:pPr>
            <a:r>
              <a:rPr sz="1400"/>
              <a:t>Address changes agreed to from contributions to SP, and other sources</a:t>
            </a:r>
            <a:endParaRPr/>
          </a:p>
        </p:txBody>
      </p:sp>
      <p:sp>
        <p:nvSpPr>
          <p:cNvPr id="54" name="Document 53"/>
          <p:cNvSpPr/>
          <p:nvPr isPhoto="0" userDrawn="0"/>
        </p:nvSpPr>
        <p:spPr bwMode="auto">
          <a:xfrm>
            <a:off x="538646" y="5748599"/>
            <a:ext cx="1846845" cy="1005311"/>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sz="1400"/>
              <a:t>ISO/IEC 15408 Part 5: Pre-defined packages </a:t>
            </a:r>
            <a:r>
              <a:rPr sz="1400"/>
              <a:t>of security requirements</a:t>
            </a:r>
            <a:endParaRPr sz="1400"/>
          </a:p>
        </p:txBody>
      </p:sp>
      <p:sp>
        <p:nvSpPr>
          <p:cNvPr id="55" name="Explosion 1 54"/>
          <p:cNvSpPr/>
          <p:nvPr isPhoto="0" userDrawn="0"/>
        </p:nvSpPr>
        <p:spPr bwMode="auto">
          <a:xfrm>
            <a:off x="2041663" y="5509931"/>
            <a:ext cx="687655" cy="456881"/>
          </a:xfrm>
          <a:prstGeom prst="irregularSeal1">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defRPr/>
            </a:pPr>
            <a:r>
              <a:rPr sz="700">
                <a:solidFill>
                  <a:srgbClr val="FF0000"/>
                </a:solidFill>
              </a:rPr>
              <a:t>NEW</a:t>
            </a:r>
            <a:endParaRPr sz="700">
              <a:solidFill>
                <a:srgbClr val="FF0000"/>
              </a:solidFill>
            </a:endParaRPr>
          </a:p>
        </p:txBody>
      </p:sp>
      <p:sp>
        <p:nvSpPr>
          <p:cNvPr id="56" name="TextBox 55"/>
          <p:cNvSpPr>
            <a:spLocks noAdjustHandles="0" noChangeArrowheads="0"/>
          </p:cNvSpPr>
          <p:nvPr isPhoto="0" userDrawn="0"/>
        </p:nvSpPr>
        <p:spPr bwMode="auto">
          <a:xfrm>
            <a:off x="2728823" y="5738737"/>
            <a:ext cx="3842822" cy="1169551"/>
          </a:xfrm>
          <a:prstGeom prst="rect">
            <a:avLst/>
          </a:prstGeom>
          <a:noFill/>
        </p:spPr>
        <p:txBody>
          <a:bodyPr wrap="square" rtlCol="0">
            <a:spAutoFit/>
          </a:bodyPr>
          <a:lstStyle/>
          <a:p>
            <a:pPr>
              <a:defRPr/>
            </a:pPr>
            <a:r>
              <a:rPr sz="1400"/>
              <a:t>The set of pre-defined packages that the standard offers to the world.</a:t>
            </a:r>
            <a:endParaRPr/>
          </a:p>
          <a:p>
            <a:pPr>
              <a:defRPr/>
            </a:pPr>
            <a:r>
              <a:rPr sz="1400"/>
              <a:t> (</a:t>
            </a:r>
            <a:r>
              <a:rPr sz="1400"/>
              <a:t>eg</a:t>
            </a:r>
            <a:r>
              <a:rPr sz="1400"/>
              <a:t> EALs, CAPs from current part 3), but will also be used to support  </a:t>
            </a:r>
            <a:r>
              <a:rPr sz="1400"/>
              <a:t>eg</a:t>
            </a:r>
            <a:r>
              <a:rPr sz="1400"/>
              <a:t> SFR packages supporting modularization etc.</a:t>
            </a:r>
            <a:endParaRPr/>
          </a:p>
        </p:txBody>
      </p:sp>
      <p:sp>
        <p:nvSpPr>
          <p:cNvPr id="21" name="TextBox 20"/>
          <p:cNvSpPr>
            <a:spLocks noAdjustHandles="0" noChangeArrowheads="0"/>
          </p:cNvSpPr>
          <p:nvPr isPhoto="0" userDrawn="0"/>
        </p:nvSpPr>
        <p:spPr bwMode="auto">
          <a:xfrm>
            <a:off x="3297691" y="127226"/>
            <a:ext cx="5925146" cy="523220"/>
          </a:xfrm>
          <a:prstGeom prst="rect">
            <a:avLst/>
          </a:prstGeom>
          <a:noFill/>
        </p:spPr>
        <p:txBody>
          <a:bodyPr wrap="square" rtlCol="0">
            <a:spAutoFit/>
          </a:bodyPr>
          <a:lstStyle/>
          <a:p>
            <a:pPr algn="ctr">
              <a:defRPr/>
            </a:pPr>
            <a:r>
              <a:rPr sz="2800" b="1"/>
              <a:t>Expected </a:t>
            </a:r>
            <a:r>
              <a:rPr sz="2800" b="1"/>
              <a:t>Content </a:t>
            </a:r>
            <a:r>
              <a:rPr sz="2800" b="1"/>
              <a:t>(</a:t>
            </a:r>
            <a:r>
              <a:rPr sz="2800" b="1"/>
              <a:t>High-level</a:t>
            </a:r>
            <a:r>
              <a:rPr sz="2800" b="1"/>
              <a:t>)</a:t>
            </a:r>
            <a:endParaRPr sz="2800" b="1"/>
          </a:p>
        </p:txBody>
      </p:sp>
      <p:sp>
        <p:nvSpPr>
          <p:cNvPr id="27" name="Explosion 1 26"/>
          <p:cNvSpPr/>
          <p:nvPr isPhoto="0" userDrawn="0"/>
        </p:nvSpPr>
        <p:spPr bwMode="auto">
          <a:xfrm>
            <a:off x="7910900" y="982646"/>
            <a:ext cx="809479" cy="301978"/>
          </a:xfrm>
          <a:prstGeom prst="irregularSeal1">
            <a:avLst/>
          </a:prstGeom>
          <a:solidFill>
            <a:schemeClr val="accent6"/>
          </a:solidFill>
        </p:spPr>
        <p:style>
          <a:lnRef idx="1">
            <a:schemeClr val="accent4"/>
          </a:lnRef>
          <a:fillRef idx="2">
            <a:schemeClr val="accent4"/>
          </a:fillRef>
          <a:effectRef idx="1">
            <a:schemeClr val="accent4"/>
          </a:effectRef>
          <a:fontRef idx="minor">
            <a:schemeClr val="dk1"/>
          </a:fontRef>
        </p:style>
        <p:txBody>
          <a:bodyPr rtlCol="0" anchor="ctr"/>
          <a:lstStyle/>
          <a:p>
            <a:pPr algn="ctr">
              <a:defRPr/>
            </a:pPr>
            <a:r>
              <a:rPr sz="700">
                <a:solidFill>
                  <a:schemeClr val="bg1"/>
                </a:solidFill>
              </a:rPr>
              <a:t>Revise</a:t>
            </a:r>
            <a:endParaRPr sz="700">
              <a:solidFill>
                <a:schemeClr val="bg1"/>
              </a:solidFill>
            </a:endParaRPr>
          </a:p>
        </p:txBody>
      </p:sp>
      <p:sp>
        <p:nvSpPr>
          <p:cNvPr id="28" name="Explosion 1 27"/>
          <p:cNvSpPr/>
          <p:nvPr isPhoto="0" userDrawn="0"/>
        </p:nvSpPr>
        <p:spPr bwMode="auto">
          <a:xfrm>
            <a:off x="1790044" y="2887134"/>
            <a:ext cx="958013" cy="456881"/>
          </a:xfrm>
          <a:prstGeom prst="irregularSeal1">
            <a:avLst/>
          </a:prstGeom>
          <a:solidFill>
            <a:schemeClr val="accent6"/>
          </a:solidFill>
        </p:spPr>
        <p:style>
          <a:lnRef idx="1">
            <a:schemeClr val="accent4"/>
          </a:lnRef>
          <a:fillRef idx="2">
            <a:schemeClr val="accent4"/>
          </a:fillRef>
          <a:effectRef idx="1">
            <a:schemeClr val="accent4"/>
          </a:effectRef>
          <a:fontRef idx="minor">
            <a:schemeClr val="dk1"/>
          </a:fontRef>
        </p:style>
        <p:txBody>
          <a:bodyPr rtlCol="0" anchor="ctr"/>
          <a:lstStyle/>
          <a:p>
            <a:pPr algn="ctr">
              <a:defRPr/>
            </a:pPr>
            <a:r>
              <a:rPr sz="700">
                <a:solidFill>
                  <a:schemeClr val="bg1"/>
                </a:solidFill>
              </a:rPr>
              <a:t>Revise</a:t>
            </a:r>
            <a:endParaRPr sz="700">
              <a:solidFill>
                <a:schemeClr val="bg1"/>
              </a:solidFill>
            </a:endParaRPr>
          </a:p>
        </p:txBody>
      </p:sp>
      <p:sp>
        <p:nvSpPr>
          <p:cNvPr id="29" name="Document 28"/>
          <p:cNvSpPr/>
          <p:nvPr isPhoto="0" userDrawn="0"/>
        </p:nvSpPr>
        <p:spPr bwMode="auto">
          <a:xfrm>
            <a:off x="6812958" y="4514446"/>
            <a:ext cx="1828800" cy="1437212"/>
          </a:xfrm>
          <a:prstGeom prst="flowChartDocumen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defRPr/>
            </a:pPr>
            <a:r>
              <a:rPr sz="1400"/>
              <a:t>ISO/IEC  TR XXXXX</a:t>
            </a:r>
            <a:endParaRPr/>
          </a:p>
          <a:p>
            <a:pPr>
              <a:defRPr/>
            </a:pPr>
            <a:r>
              <a:rPr sz="1400" b="1"/>
              <a:t>— Introductory guidance on </a:t>
            </a:r>
            <a:r>
              <a:rPr sz="1400" b="1"/>
              <a:t>evaluation </a:t>
            </a:r>
            <a:r>
              <a:rPr sz="1400" b="1"/>
              <a:t>for IT security</a:t>
            </a:r>
            <a:endParaRPr sz="1400"/>
          </a:p>
        </p:txBody>
      </p:sp>
      <p:sp>
        <p:nvSpPr>
          <p:cNvPr id="31" name="TextBox 30"/>
          <p:cNvSpPr>
            <a:spLocks noAdjustHandles="0" noChangeArrowheads="0"/>
          </p:cNvSpPr>
          <p:nvPr isPhoto="0" userDrawn="0"/>
        </p:nvSpPr>
        <p:spPr bwMode="auto">
          <a:xfrm>
            <a:off x="8813191" y="4556876"/>
            <a:ext cx="2558144" cy="1077218"/>
          </a:xfrm>
          <a:prstGeom prst="rect">
            <a:avLst/>
          </a:prstGeom>
          <a:noFill/>
        </p:spPr>
        <p:txBody>
          <a:bodyPr wrap="square" rtlCol="0">
            <a:spAutoFit/>
          </a:bodyPr>
          <a:lstStyle/>
          <a:p>
            <a:pPr>
              <a:defRPr/>
            </a:pPr>
            <a:r>
              <a:rPr sz="1600"/>
              <a:t>A technical report giving transition guidance and other information relating to </a:t>
            </a:r>
            <a:r>
              <a:rPr sz="1600"/>
              <a:t>the changes.</a:t>
            </a:r>
            <a:endParaRPr sz="1600"/>
          </a:p>
        </p:txBody>
      </p:sp>
      <p:sp>
        <p:nvSpPr>
          <p:cNvPr id="32" name="Explosion 1 31"/>
          <p:cNvSpPr/>
          <p:nvPr isPhoto="0" userDrawn="0"/>
        </p:nvSpPr>
        <p:spPr bwMode="auto">
          <a:xfrm>
            <a:off x="8032724" y="5297794"/>
            <a:ext cx="687655" cy="456881"/>
          </a:xfrm>
          <a:prstGeom prst="irregularSeal1">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defRPr/>
            </a:pPr>
            <a:r>
              <a:rPr sz="700">
                <a:solidFill>
                  <a:srgbClr val="FF0000"/>
                </a:solidFill>
              </a:rPr>
              <a:t>NEW</a:t>
            </a:r>
            <a:endParaRPr sz="700">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grpSp>
        <p:nvGrpSpPr>
          <p:cNvPr id="4" name="Content Placeholder 3"/>
          <p:cNvGrpSpPr/>
          <p:nvPr isPhoto="0" userDrawn="0"/>
        </p:nvGrpSpPr>
        <p:grpSpPr bwMode="auto">
          <a:xfrm>
            <a:off x="838199" y="-3624496"/>
            <a:ext cx="10515598" cy="10216671"/>
            <a:chOff x="0" y="0"/>
            <a:chExt cx="10515598" cy="10216671"/>
          </a:xfrm>
        </p:grpSpPr>
        <p:sp>
          <p:nvSpPr>
            <p:cNvPr id="0" name=""/>
            <p:cNvSpPr/>
            <p:nvPr isPhoto="0" userDrawn="0"/>
          </p:nvSpPr>
          <p:spPr bwMode="auto">
            <a:xfrm rot="5400000">
              <a:off x="-158474" y="4518248"/>
              <a:ext cx="1056501" cy="739551"/>
            </a:xfrm>
            <a:prstGeom prst="chevron">
              <a:avLst>
                <a:gd name="adj" fmla="val 50000"/>
              </a:avLst>
            </a:prstGeom>
            <a:solidFill>
              <a:schemeClr val="accent2">
                <a:hueOff val="0"/>
                <a:satOff val="0"/>
                <a:lumOff val="0"/>
                <a:alphaOff val="0"/>
              </a:schemeClr>
            </a:solidFill>
            <a:ln w="6350" cap="flat" cmpd="sng" algn="ctr">
              <a:solidFill>
                <a:schemeClr val="accent2">
                  <a:hueOff val="0"/>
                  <a:satOff val="0"/>
                  <a:lumOff val="0"/>
                  <a:alphaOff val="0"/>
                </a:schemeClr>
              </a:solidFill>
              <a:prstDash val="solid"/>
              <a:miter lim="800000"/>
            </a:ln>
          </p:spPr>
          <p:style>
            <a:lnRef idx="1">
              <a:srgbClr val="000000"/>
            </a:lnRef>
            <a:fillRef idx="1">
              <a:srgbClr val="000000"/>
            </a:fillRef>
            <a:effectRef idx="0">
              <a:srgbClr val="000000"/>
            </a:effectRef>
            <a:fontRef idx="minor">
              <a:schemeClr val="lt1"/>
            </a:fontRef>
          </p:style>
          <p:txBody>
            <a:bodyPr spcFirstLastPara="0" vert="horz" wrap="square" lIns="6350" tIns="6350" rIns="6350" bIns="6350" numCol="1" spcCol="1270" anchor="ctr" anchorCtr="0">
              <a:noAutofit/>
            </a:bodyPr>
            <a:lstStyle/>
            <a:p>
              <a:pPr lvl="0" algn="ctr">
                <a:lnSpc>
                  <a:spcPct val="90000"/>
                </a:lnSpc>
                <a:spcBef>
                  <a:spcPts val="0"/>
                </a:spcBef>
                <a:spcAft>
                  <a:spcPts val="0"/>
                </a:spcAft>
                <a:defRPr/>
              </a:pPr>
              <a:r>
                <a:rPr sz="1000"/>
                <a:t>Proposal Stage</a:t>
              </a:r>
              <a:endParaRPr sz="1000"/>
            </a:p>
          </p:txBody>
        </p:sp>
        <p:sp>
          <p:nvSpPr>
            <p:cNvPr id="0" name=""/>
            <p:cNvSpPr/>
            <p:nvPr isPhoto="0" userDrawn="0"/>
          </p:nvSpPr>
          <p:spPr bwMode="auto">
            <a:xfrm rot="10799990" flipH="0" flipV="0">
              <a:off x="931629" y="0"/>
              <a:ext cx="9390501" cy="9776047"/>
            </a:xfrm>
            <a:prstGeom prst="round2SameRect">
              <a:avLst>
                <a:gd name="adj1" fmla="val 50000"/>
                <a:gd name="adj2" fmla="val 0"/>
              </a:avLst>
            </a:prstGeom>
            <a:solidFill>
              <a:schemeClr val="lt1">
                <a:hueOff val="0"/>
                <a:satOff val="0"/>
                <a:lumOff val="0"/>
                <a:alphaOff val="0"/>
                <a:alpha val="90000"/>
              </a:schemeClr>
            </a:solidFill>
            <a:ln w="6350" cap="flat" cmpd="sng" algn="ctr">
              <a:solidFill>
                <a:schemeClr val="accent2">
                  <a:hueOff val="0"/>
                  <a:satOff val="0"/>
                  <a:lumOff val="0"/>
                  <a:alphaOff val="0"/>
                </a:schemeClr>
              </a:solidFill>
              <a:prstDash val="solid"/>
              <a:miter lim="800000"/>
            </a:ln>
          </p:spPr>
          <p:style>
            <a:lnRef idx="1">
              <a:srgbClr val="000000"/>
            </a:lnRef>
            <a:fillRef idx="1">
              <a:srgbClr val="000000"/>
            </a:fillRef>
            <a:effectRef idx="0">
              <a:srgbClr val="000000"/>
            </a:effectRef>
            <a:fontRef idx="minor"/>
          </p:style>
          <p:txBody>
            <a:bodyPr spcFirstLastPara="0" vert="horz" wrap="square" lIns="113791" tIns="10159" rIns="10159" bIns="10159" numCol="1" spcCol="36000" anchor="ctr" anchorCtr="0">
              <a:noAutofit/>
            </a:bodyPr>
            <a:lstStyle/>
            <a:p>
              <a:pPr marL="171450" lvl="1" indent="-171450" algn="l">
                <a:lnSpc>
                  <a:spcPct val="90000"/>
                </a:lnSpc>
                <a:spcBef>
                  <a:spcPts val="0"/>
                </a:spcBef>
                <a:spcAft>
                  <a:spcPts val="0"/>
                </a:spcAft>
                <a:buChar char="••"/>
                <a:defRPr/>
              </a:pPr>
              <a:r>
                <a:rPr sz="1600"/>
                <a:t>National Bodies vote and identify potential  editors</a:t>
              </a:r>
              <a:endParaRPr sz="1600"/>
            </a:p>
          </p:txBody>
        </p:sp>
        <p:sp>
          <p:nvSpPr>
            <p:cNvPr id="0" name=""/>
            <p:cNvSpPr/>
            <p:nvPr isPhoto="0" userDrawn="0"/>
          </p:nvSpPr>
          <p:spPr bwMode="auto">
            <a:xfrm rot="5400000">
              <a:off x="-158474" y="5478327"/>
              <a:ext cx="1056501" cy="739551"/>
            </a:xfrm>
            <a:prstGeom prst="chevron">
              <a:avLst>
                <a:gd name="adj" fmla="val 50000"/>
              </a:avLst>
            </a:prstGeom>
            <a:solidFill>
              <a:schemeClr val="accent3">
                <a:hueOff val="0"/>
                <a:satOff val="0"/>
                <a:lumOff val="0"/>
                <a:alphaOff val="0"/>
              </a:schemeClr>
            </a:solidFill>
            <a:ln w="6350" cap="flat" cmpd="sng" algn="ctr">
              <a:solidFill>
                <a:schemeClr val="accent3">
                  <a:hueOff val="0"/>
                  <a:satOff val="0"/>
                  <a:lumOff val="0"/>
                  <a:alphaOff val="0"/>
                </a:schemeClr>
              </a:solidFill>
              <a:prstDash val="solid"/>
              <a:miter lim="800000"/>
            </a:ln>
          </p:spPr>
          <p:style>
            <a:lnRef idx="1">
              <a:srgbClr val="000000"/>
            </a:lnRef>
            <a:fillRef idx="1">
              <a:srgbClr val="000000"/>
            </a:fillRef>
            <a:effectRef idx="0">
              <a:srgbClr val="000000"/>
            </a:effectRef>
            <a:fontRef idx="minor">
              <a:schemeClr val="lt1"/>
            </a:fontRef>
          </p:style>
          <p:txBody>
            <a:bodyPr spcFirstLastPara="0" vert="horz" wrap="square" lIns="6350" tIns="6350" rIns="6350" bIns="6350" numCol="1" spcCol="1270" anchor="ctr" anchorCtr="0">
              <a:noAutofit/>
            </a:bodyPr>
            <a:lstStyle/>
            <a:p>
              <a:pPr lvl="0" algn="ctr">
                <a:lnSpc>
                  <a:spcPct val="90000"/>
                </a:lnSpc>
                <a:spcBef>
                  <a:spcPts val="0"/>
                </a:spcBef>
                <a:spcAft>
                  <a:spcPts val="0"/>
                </a:spcAft>
                <a:defRPr/>
              </a:pPr>
              <a:r>
                <a:rPr sz="1000"/>
                <a:t>Preparatory Stage</a:t>
              </a:r>
              <a:endParaRPr sz="1000"/>
            </a:p>
          </p:txBody>
        </p:sp>
        <p:sp>
          <p:nvSpPr>
            <p:cNvPr id="0" name=""/>
            <p:cNvSpPr/>
            <p:nvPr isPhoto="0" userDrawn="0"/>
          </p:nvSpPr>
          <p:spPr bwMode="auto">
            <a:xfrm rot="5400000">
              <a:off x="5284211" y="830556"/>
              <a:ext cx="686726" cy="9776048"/>
            </a:xfrm>
            <a:prstGeom prst="round2SameRect">
              <a:avLst>
                <a:gd name="adj1" fmla="val 16667"/>
                <a:gd name="adj2" fmla="val 0"/>
              </a:avLst>
            </a:prstGeom>
            <a:solidFill>
              <a:schemeClr val="lt1">
                <a:hueOff val="0"/>
                <a:satOff val="0"/>
                <a:lumOff val="0"/>
                <a:alphaOff val="0"/>
                <a:alpha val="90000"/>
              </a:schemeClr>
            </a:solidFill>
            <a:ln w="6350" cap="flat" cmpd="sng" algn="ctr">
              <a:solidFill>
                <a:schemeClr val="accent3">
                  <a:hueOff val="0"/>
                  <a:satOff val="0"/>
                  <a:lumOff val="0"/>
                  <a:alphaOff val="0"/>
                </a:schemeClr>
              </a:solidFill>
              <a:prstDash val="solid"/>
              <a:miter lim="800000"/>
            </a:ln>
          </p:spPr>
          <p:style>
            <a:lnRef idx="1">
              <a:srgbClr val="000000"/>
            </a:lnRef>
            <a:fillRef idx="1">
              <a:srgbClr val="000000"/>
            </a:fillRef>
            <a:effectRef idx="0">
              <a:srgbClr val="000000"/>
            </a:effectRef>
            <a:fontRef idx="minor"/>
          </p:style>
          <p:txBody>
            <a:bodyPr spcFirstLastPara="0" vert="horz" wrap="square" lIns="113792" tIns="10160" rIns="10160" bIns="10160" numCol="1" spcCol="1270" anchor="ctr" anchorCtr="0">
              <a:noAutofit/>
            </a:bodyPr>
            <a:lstStyle/>
            <a:p>
              <a:pPr marL="171450" lvl="1" indent="-171450" algn="l">
                <a:lnSpc>
                  <a:spcPct val="90000"/>
                </a:lnSpc>
                <a:spcBef>
                  <a:spcPts val="0"/>
                </a:spcBef>
                <a:spcAft>
                  <a:spcPts val="0"/>
                </a:spcAft>
                <a:buChar char="••"/>
                <a:defRPr/>
              </a:pPr>
              <a:r>
                <a:rPr sz="1600"/>
                <a:t>Editors produce Working Drafts. Experts comment on these documents, </a:t>
              </a:r>
              <a:r>
                <a:rPr sz="1600"/>
                <a:t>comments </a:t>
              </a:r>
              <a:r>
                <a:rPr sz="1600"/>
                <a:t>reviewed and actions agreed during face to face meetings </a:t>
              </a:r>
              <a:r>
                <a:rPr sz="1600"/>
                <a:t>- expect </a:t>
              </a:r>
              <a:r>
                <a:rPr sz="1600"/>
                <a:t>3 or 4 rounds of WD.</a:t>
              </a:r>
              <a:endParaRPr sz="1600"/>
            </a:p>
            <a:p>
              <a:pPr marL="171450" lvl="1" indent="-171450" algn="l">
                <a:lnSpc>
                  <a:spcPct val="90000"/>
                </a:lnSpc>
                <a:spcBef>
                  <a:spcPts val="0"/>
                </a:spcBef>
                <a:spcAft>
                  <a:spcPts val="0"/>
                </a:spcAft>
                <a:buChar char="••"/>
                <a:defRPr/>
              </a:pPr>
              <a:r>
                <a:rPr sz="1600"/>
                <a:t>Simple majority </a:t>
              </a:r>
              <a:endParaRPr sz="1600"/>
            </a:p>
          </p:txBody>
        </p:sp>
        <p:sp>
          <p:nvSpPr>
            <p:cNvPr id="0" name=""/>
            <p:cNvSpPr/>
            <p:nvPr isPhoto="0" userDrawn="0"/>
          </p:nvSpPr>
          <p:spPr bwMode="auto">
            <a:xfrm rot="5400000">
              <a:off x="-158474" y="6438407"/>
              <a:ext cx="1056501" cy="739551"/>
            </a:xfrm>
            <a:prstGeom prst="chevron">
              <a:avLst>
                <a:gd name="adj" fmla="val 50000"/>
              </a:avLst>
            </a:prstGeom>
            <a:solidFill>
              <a:schemeClr val="accent4">
                <a:hueOff val="0"/>
                <a:satOff val="0"/>
                <a:lumOff val="0"/>
                <a:alphaOff val="0"/>
              </a:schemeClr>
            </a:solidFill>
            <a:ln w="6350" cap="flat" cmpd="sng" algn="ctr">
              <a:solidFill>
                <a:schemeClr val="accent4">
                  <a:hueOff val="0"/>
                  <a:satOff val="0"/>
                  <a:lumOff val="0"/>
                  <a:alphaOff val="0"/>
                </a:schemeClr>
              </a:solidFill>
              <a:prstDash val="solid"/>
              <a:miter lim="800000"/>
            </a:ln>
          </p:spPr>
          <p:style>
            <a:lnRef idx="1">
              <a:srgbClr val="000000"/>
            </a:lnRef>
            <a:fillRef idx="1">
              <a:srgbClr val="000000"/>
            </a:fillRef>
            <a:effectRef idx="0">
              <a:srgbClr val="000000"/>
            </a:effectRef>
            <a:fontRef idx="minor">
              <a:schemeClr val="lt1"/>
            </a:fontRef>
          </p:style>
          <p:txBody>
            <a:bodyPr spcFirstLastPara="0" vert="horz" wrap="square" lIns="6350" tIns="6350" rIns="6350" bIns="6350" numCol="1" spcCol="1270" anchor="ctr" anchorCtr="0">
              <a:noAutofit/>
            </a:bodyPr>
            <a:lstStyle/>
            <a:p>
              <a:pPr lvl="0" algn="ctr">
                <a:lnSpc>
                  <a:spcPct val="90000"/>
                </a:lnSpc>
                <a:spcBef>
                  <a:spcPts val="0"/>
                </a:spcBef>
                <a:spcAft>
                  <a:spcPts val="0"/>
                </a:spcAft>
                <a:defRPr/>
              </a:pPr>
              <a:r>
                <a:rPr sz="1000"/>
                <a:t>Committee Stage</a:t>
              </a:r>
              <a:endParaRPr sz="1000"/>
            </a:p>
          </p:txBody>
        </p:sp>
        <p:sp>
          <p:nvSpPr>
            <p:cNvPr id="0" name=""/>
            <p:cNvSpPr/>
            <p:nvPr isPhoto="0" userDrawn="0"/>
          </p:nvSpPr>
          <p:spPr bwMode="auto">
            <a:xfrm rot="5400000">
              <a:off x="5284211" y="1790635"/>
              <a:ext cx="686726" cy="9776048"/>
            </a:xfrm>
            <a:prstGeom prst="round2SameRect">
              <a:avLst>
                <a:gd name="adj1" fmla="val 16667"/>
                <a:gd name="adj2" fmla="val 0"/>
              </a:avLst>
            </a:prstGeom>
            <a:solidFill>
              <a:schemeClr val="lt1">
                <a:hueOff val="0"/>
                <a:satOff val="0"/>
                <a:lumOff val="0"/>
                <a:alphaOff val="0"/>
                <a:alpha val="90000"/>
              </a:schemeClr>
            </a:solidFill>
            <a:ln w="6350" cap="flat" cmpd="sng" algn="ctr">
              <a:solidFill>
                <a:schemeClr val="accent4">
                  <a:hueOff val="0"/>
                  <a:satOff val="0"/>
                  <a:lumOff val="0"/>
                  <a:alphaOff val="0"/>
                </a:schemeClr>
              </a:solidFill>
              <a:prstDash val="solid"/>
              <a:miter lim="800000"/>
            </a:ln>
          </p:spPr>
          <p:style>
            <a:lnRef idx="1">
              <a:srgbClr val="000000"/>
            </a:lnRef>
            <a:fillRef idx="1">
              <a:srgbClr val="000000"/>
            </a:fillRef>
            <a:effectRef idx="0">
              <a:srgbClr val="000000"/>
            </a:effectRef>
            <a:fontRef idx="minor"/>
          </p:style>
          <p:txBody>
            <a:bodyPr spcFirstLastPara="0" vert="horz" wrap="square" lIns="113792" tIns="10160" rIns="10160" bIns="10160" numCol="1" spcCol="1270" anchor="ctr" anchorCtr="0">
              <a:noAutofit/>
            </a:bodyPr>
            <a:lstStyle/>
            <a:p>
              <a:pPr marL="171450" lvl="1" indent="-171450" algn="l">
                <a:lnSpc>
                  <a:spcPct val="90000"/>
                </a:lnSpc>
                <a:spcBef>
                  <a:spcPts val="0"/>
                </a:spcBef>
                <a:spcAft>
                  <a:spcPts val="0"/>
                </a:spcAft>
                <a:buChar char="••"/>
                <a:defRPr/>
              </a:pPr>
              <a:r>
                <a:rPr sz="1600"/>
                <a:t>National Bodies in SC 27  vote and can comment on the documents</a:t>
              </a:r>
              <a:endParaRPr sz="1600"/>
            </a:p>
            <a:p>
              <a:pPr marL="171450" lvl="1" indent="-171450" algn="l">
                <a:lnSpc>
                  <a:spcPct val="90000"/>
                </a:lnSpc>
                <a:spcBef>
                  <a:spcPts val="0"/>
                </a:spcBef>
                <a:spcAft>
                  <a:spcPts val="0"/>
                </a:spcAft>
                <a:buChar char="••"/>
                <a:defRPr/>
              </a:pPr>
              <a:r>
                <a:rPr sz="1600"/>
                <a:t>Simple majority</a:t>
              </a:r>
              <a:endParaRPr sz="1600"/>
            </a:p>
          </p:txBody>
        </p:sp>
        <p:sp>
          <p:nvSpPr>
            <p:cNvPr id="0" name=""/>
            <p:cNvSpPr/>
            <p:nvPr isPhoto="0" userDrawn="0"/>
          </p:nvSpPr>
          <p:spPr bwMode="auto">
            <a:xfrm rot="5400000">
              <a:off x="-158474" y="7398486"/>
              <a:ext cx="1056501" cy="739551"/>
            </a:xfrm>
            <a:prstGeom prst="chevron">
              <a:avLst>
                <a:gd name="adj" fmla="val 50000"/>
              </a:avLst>
            </a:prstGeom>
            <a:solidFill>
              <a:schemeClr val="accent5">
                <a:hueOff val="0"/>
                <a:satOff val="0"/>
                <a:lumOff val="0"/>
                <a:alphaOff val="0"/>
              </a:schemeClr>
            </a:solidFill>
            <a:ln w="6350" cap="flat" cmpd="sng" algn="ctr">
              <a:solidFill>
                <a:schemeClr val="accent5">
                  <a:hueOff val="0"/>
                  <a:satOff val="0"/>
                  <a:lumOff val="0"/>
                  <a:alphaOff val="0"/>
                </a:schemeClr>
              </a:solidFill>
              <a:prstDash val="solid"/>
              <a:miter lim="800000"/>
            </a:ln>
          </p:spPr>
          <p:style>
            <a:lnRef idx="1">
              <a:srgbClr val="000000"/>
            </a:lnRef>
            <a:fillRef idx="1">
              <a:srgbClr val="000000"/>
            </a:fillRef>
            <a:effectRef idx="0">
              <a:srgbClr val="000000"/>
            </a:effectRef>
            <a:fontRef idx="minor">
              <a:schemeClr val="lt1"/>
            </a:fontRef>
          </p:style>
          <p:txBody>
            <a:bodyPr spcFirstLastPara="0" vert="horz" wrap="square" lIns="6350" tIns="6350" rIns="6350" bIns="6350" numCol="1" spcCol="1270" anchor="ctr" anchorCtr="0">
              <a:noAutofit/>
            </a:bodyPr>
            <a:lstStyle/>
            <a:p>
              <a:pPr lvl="0" algn="ctr">
                <a:lnSpc>
                  <a:spcPct val="90000"/>
                </a:lnSpc>
                <a:spcBef>
                  <a:spcPts val="0"/>
                </a:spcBef>
                <a:spcAft>
                  <a:spcPts val="0"/>
                </a:spcAft>
                <a:defRPr/>
              </a:pPr>
              <a:r>
                <a:rPr sz="1000"/>
                <a:t>Enquiry Stage</a:t>
              </a:r>
              <a:endParaRPr sz="1000"/>
            </a:p>
          </p:txBody>
        </p:sp>
        <p:sp>
          <p:nvSpPr>
            <p:cNvPr id="0" name=""/>
            <p:cNvSpPr/>
            <p:nvPr isPhoto="0" userDrawn="0"/>
          </p:nvSpPr>
          <p:spPr bwMode="auto">
            <a:xfrm rot="5400000">
              <a:off x="5284211" y="2750714"/>
              <a:ext cx="686726" cy="9776048"/>
            </a:xfrm>
            <a:prstGeom prst="round2SameRect">
              <a:avLst>
                <a:gd name="adj1" fmla="val 16667"/>
                <a:gd name="adj2" fmla="val 0"/>
              </a:avLst>
            </a:prstGeom>
            <a:solidFill>
              <a:schemeClr val="lt1">
                <a:hueOff val="0"/>
                <a:satOff val="0"/>
                <a:lumOff val="0"/>
                <a:alphaOff val="0"/>
                <a:alpha val="90000"/>
              </a:schemeClr>
            </a:solidFill>
            <a:ln w="6350" cap="flat" cmpd="sng" algn="ctr">
              <a:solidFill>
                <a:schemeClr val="accent5">
                  <a:hueOff val="0"/>
                  <a:satOff val="0"/>
                  <a:lumOff val="0"/>
                  <a:alphaOff val="0"/>
                </a:schemeClr>
              </a:solidFill>
              <a:prstDash val="solid"/>
              <a:miter lim="800000"/>
            </a:ln>
          </p:spPr>
          <p:style>
            <a:lnRef idx="1">
              <a:srgbClr val="000000"/>
            </a:lnRef>
            <a:fillRef idx="1">
              <a:srgbClr val="000000"/>
            </a:fillRef>
            <a:effectRef idx="0">
              <a:srgbClr val="000000"/>
            </a:effectRef>
            <a:fontRef idx="minor"/>
          </p:style>
          <p:txBody>
            <a:bodyPr spcFirstLastPara="0" vert="horz" wrap="square" lIns="113792" tIns="10160" rIns="10160" bIns="10160" numCol="1" spcCol="1270" anchor="ctr" anchorCtr="0">
              <a:noAutofit/>
            </a:bodyPr>
            <a:lstStyle/>
            <a:p>
              <a:pPr marL="171450" lvl="1" indent="-171450" algn="l">
                <a:lnSpc>
                  <a:spcPct val="90000"/>
                </a:lnSpc>
                <a:spcBef>
                  <a:spcPts val="0"/>
                </a:spcBef>
                <a:spcAft>
                  <a:spcPts val="0"/>
                </a:spcAft>
                <a:buChar char="••"/>
                <a:defRPr/>
              </a:pPr>
              <a:r>
                <a:rPr sz="1600"/>
                <a:t>Development of Final Drafts: National Bodies in SC 27, plus JTC 1 vote</a:t>
              </a:r>
              <a:endParaRPr sz="1600"/>
            </a:p>
            <a:p>
              <a:pPr marL="171450" lvl="1" indent="-171450" algn="l">
                <a:lnSpc>
                  <a:spcPct val="90000"/>
                </a:lnSpc>
                <a:spcBef>
                  <a:spcPts val="0"/>
                </a:spcBef>
                <a:spcAft>
                  <a:spcPts val="0"/>
                </a:spcAft>
                <a:buChar char="••"/>
                <a:defRPr/>
              </a:pPr>
              <a:r>
                <a:rPr sz="1600"/>
                <a:t>2/3 majority </a:t>
              </a:r>
              <a:endParaRPr sz="1600"/>
            </a:p>
          </p:txBody>
        </p:sp>
        <p:sp>
          <p:nvSpPr>
            <p:cNvPr id="0" name=""/>
            <p:cNvSpPr/>
            <p:nvPr isPhoto="0" userDrawn="0"/>
          </p:nvSpPr>
          <p:spPr bwMode="auto">
            <a:xfrm rot="5400000">
              <a:off x="-158474" y="8358565"/>
              <a:ext cx="1056501" cy="739551"/>
            </a:xfrm>
            <a:prstGeom prst="chevron">
              <a:avLst>
                <a:gd name="adj" fmla="val 50000"/>
              </a:avLst>
            </a:prstGeom>
            <a:solidFill>
              <a:schemeClr val="accent6">
                <a:hueOff val="0"/>
                <a:satOff val="0"/>
                <a:lumOff val="0"/>
                <a:alphaOff val="0"/>
              </a:schemeClr>
            </a:solidFill>
            <a:ln w="6350" cap="flat" cmpd="sng" algn="ctr">
              <a:solidFill>
                <a:schemeClr val="accent6">
                  <a:hueOff val="0"/>
                  <a:satOff val="0"/>
                  <a:lumOff val="0"/>
                  <a:alphaOff val="0"/>
                </a:schemeClr>
              </a:solidFill>
              <a:prstDash val="solid"/>
              <a:miter lim="800000"/>
            </a:ln>
          </p:spPr>
          <p:style>
            <a:lnRef idx="1">
              <a:srgbClr val="000000"/>
            </a:lnRef>
            <a:fillRef idx="1">
              <a:srgbClr val="000000"/>
            </a:fillRef>
            <a:effectRef idx="0">
              <a:srgbClr val="000000"/>
            </a:effectRef>
            <a:fontRef idx="minor">
              <a:schemeClr val="lt1"/>
            </a:fontRef>
          </p:style>
          <p:txBody>
            <a:bodyPr spcFirstLastPara="0" vert="horz" wrap="square" lIns="6350" tIns="6350" rIns="6350" bIns="6350" numCol="1" spcCol="1270" anchor="ctr" anchorCtr="0">
              <a:noAutofit/>
            </a:bodyPr>
            <a:lstStyle/>
            <a:p>
              <a:pPr lvl="0" algn="ctr">
                <a:lnSpc>
                  <a:spcPct val="90000"/>
                </a:lnSpc>
                <a:spcBef>
                  <a:spcPts val="0"/>
                </a:spcBef>
                <a:spcAft>
                  <a:spcPts val="0"/>
                </a:spcAft>
                <a:defRPr/>
              </a:pPr>
              <a:r>
                <a:rPr sz="1000"/>
                <a:t>Approval Stage</a:t>
              </a:r>
              <a:endParaRPr sz="1000"/>
            </a:p>
          </p:txBody>
        </p:sp>
        <p:sp>
          <p:nvSpPr>
            <p:cNvPr id="0" name=""/>
            <p:cNvSpPr/>
            <p:nvPr isPhoto="0" userDrawn="0"/>
          </p:nvSpPr>
          <p:spPr bwMode="auto">
            <a:xfrm rot="5400000">
              <a:off x="5284211" y="3746620"/>
              <a:ext cx="686726" cy="9776048"/>
            </a:xfrm>
            <a:prstGeom prst="round2SameRect">
              <a:avLst>
                <a:gd name="adj1" fmla="val 16667"/>
                <a:gd name="adj2" fmla="val 0"/>
              </a:avLst>
            </a:prstGeom>
            <a:solidFill>
              <a:schemeClr val="lt1">
                <a:hueOff val="0"/>
                <a:satOff val="0"/>
                <a:lumOff val="0"/>
                <a:alphaOff val="0"/>
                <a:alpha val="90000"/>
              </a:schemeClr>
            </a:solidFill>
            <a:ln w="6350" cap="flat" cmpd="sng" algn="ctr">
              <a:solidFill>
                <a:schemeClr val="accent6">
                  <a:hueOff val="0"/>
                  <a:satOff val="0"/>
                  <a:lumOff val="0"/>
                  <a:alphaOff val="0"/>
                </a:schemeClr>
              </a:solidFill>
              <a:prstDash val="solid"/>
              <a:miter lim="800000"/>
            </a:ln>
          </p:spPr>
          <p:style>
            <a:lnRef idx="1">
              <a:srgbClr val="000000"/>
            </a:lnRef>
            <a:fillRef idx="1">
              <a:srgbClr val="000000"/>
            </a:fillRef>
            <a:effectRef idx="0">
              <a:srgbClr val="000000"/>
            </a:effectRef>
            <a:fontRef idx="minor"/>
          </p:style>
          <p:txBody>
            <a:bodyPr spcFirstLastPara="0" vert="horz" wrap="square" lIns="113792" tIns="10160" rIns="10160" bIns="10160" numCol="1" spcCol="1270" anchor="ctr" anchorCtr="0">
              <a:noAutofit/>
            </a:bodyPr>
            <a:lstStyle/>
            <a:p>
              <a:pPr marL="171450" lvl="1" indent="-171450" algn="l">
                <a:lnSpc>
                  <a:spcPct val="90000"/>
                </a:lnSpc>
                <a:spcBef>
                  <a:spcPts val="0"/>
                </a:spcBef>
                <a:spcAft>
                  <a:spcPts val="0"/>
                </a:spcAft>
                <a:buChar char="••"/>
                <a:defRPr/>
              </a:pPr>
              <a:r>
                <a:rPr sz="1600"/>
                <a:t>Optional , especially if good agreement is already reached.</a:t>
              </a:r>
              <a:endParaRPr sz="1600"/>
            </a:p>
          </p:txBody>
        </p:sp>
        <p:sp>
          <p:nvSpPr>
            <p:cNvPr id="0" name=""/>
            <p:cNvSpPr/>
            <p:nvPr isPhoto="0" userDrawn="0"/>
          </p:nvSpPr>
          <p:spPr bwMode="auto">
            <a:xfrm rot="5400000">
              <a:off x="-158474" y="9318645"/>
              <a:ext cx="1056501" cy="739551"/>
            </a:xfrm>
            <a:prstGeom prst="chevron">
              <a:avLst>
                <a:gd name="adj" fmla="val 50000"/>
              </a:avLst>
            </a:prstGeom>
            <a:solidFill>
              <a:schemeClr val="accent2">
                <a:hueOff val="0"/>
                <a:satOff val="0"/>
                <a:lumOff val="0"/>
                <a:alphaOff val="0"/>
              </a:schemeClr>
            </a:solidFill>
            <a:ln w="6350" cap="flat" cmpd="sng" algn="ctr">
              <a:solidFill>
                <a:schemeClr val="accent2">
                  <a:hueOff val="0"/>
                  <a:satOff val="0"/>
                  <a:lumOff val="0"/>
                  <a:alphaOff val="0"/>
                </a:schemeClr>
              </a:solidFill>
              <a:prstDash val="solid"/>
              <a:miter lim="800000"/>
            </a:ln>
          </p:spPr>
          <p:style>
            <a:lnRef idx="1">
              <a:srgbClr val="000000"/>
            </a:lnRef>
            <a:fillRef idx="1">
              <a:srgbClr val="000000"/>
            </a:fillRef>
            <a:effectRef idx="0">
              <a:srgbClr val="000000"/>
            </a:effectRef>
            <a:fontRef idx="minor">
              <a:schemeClr val="lt1"/>
            </a:fontRef>
          </p:style>
          <p:txBody>
            <a:bodyPr spcFirstLastPara="0" vert="horz" wrap="square" lIns="6350" tIns="6350" rIns="6350" bIns="6350" numCol="1" spcCol="1270" anchor="ctr" anchorCtr="0">
              <a:noAutofit/>
            </a:bodyPr>
            <a:lstStyle/>
            <a:p>
              <a:pPr lvl="0" algn="ctr">
                <a:lnSpc>
                  <a:spcPct val="90000"/>
                </a:lnSpc>
                <a:spcBef>
                  <a:spcPts val="0"/>
                </a:spcBef>
                <a:spcAft>
                  <a:spcPts val="0"/>
                </a:spcAft>
                <a:defRPr/>
              </a:pPr>
              <a:r>
                <a:rPr sz="1000"/>
                <a:t>Publication Stage</a:t>
              </a:r>
              <a:endParaRPr sz="1000"/>
            </a:p>
          </p:txBody>
        </p:sp>
        <p:sp>
          <p:nvSpPr>
            <p:cNvPr id="0" name=""/>
            <p:cNvSpPr/>
            <p:nvPr isPhoto="0" userDrawn="0"/>
          </p:nvSpPr>
          <p:spPr bwMode="auto">
            <a:xfrm rot="5400000">
              <a:off x="5284211" y="4706698"/>
              <a:ext cx="686726" cy="9776048"/>
            </a:xfrm>
            <a:prstGeom prst="round2SameRect">
              <a:avLst>
                <a:gd name="adj1" fmla="val 16667"/>
                <a:gd name="adj2" fmla="val 0"/>
              </a:avLst>
            </a:prstGeom>
            <a:solidFill>
              <a:schemeClr val="lt1">
                <a:hueOff val="0"/>
                <a:satOff val="0"/>
                <a:lumOff val="0"/>
                <a:alphaOff val="0"/>
                <a:alpha val="90000"/>
              </a:schemeClr>
            </a:solidFill>
            <a:ln w="6350" cap="flat" cmpd="sng" algn="ctr">
              <a:solidFill>
                <a:schemeClr val="accent2">
                  <a:hueOff val="0"/>
                  <a:satOff val="0"/>
                  <a:lumOff val="0"/>
                  <a:alphaOff val="0"/>
                </a:schemeClr>
              </a:solidFill>
              <a:prstDash val="solid"/>
              <a:miter lim="800000"/>
            </a:ln>
          </p:spPr>
          <p:style>
            <a:lnRef idx="1">
              <a:srgbClr val="000000"/>
            </a:lnRef>
            <a:fillRef idx="1">
              <a:srgbClr val="000000"/>
            </a:fillRef>
            <a:effectRef idx="0">
              <a:srgbClr val="000000"/>
            </a:effectRef>
            <a:fontRef idx="minor"/>
          </p:style>
          <p:txBody>
            <a:bodyPr spcFirstLastPara="0" vert="horz" wrap="square" lIns="113792" tIns="10160" rIns="10160" bIns="10160" numCol="1" spcCol="1270" anchor="ctr" anchorCtr="0">
              <a:noAutofit/>
            </a:bodyPr>
            <a:lstStyle/>
            <a:p>
              <a:pPr marL="171450" lvl="1" indent="-171450" algn="l">
                <a:lnSpc>
                  <a:spcPct val="90000"/>
                </a:lnSpc>
                <a:spcBef>
                  <a:spcPts val="0"/>
                </a:spcBef>
                <a:spcAft>
                  <a:spcPts val="0"/>
                </a:spcAft>
                <a:buChar char="••"/>
                <a:defRPr/>
              </a:pPr>
              <a:r>
                <a:rPr sz="1600"/>
                <a:t>ISO / ITTF prepare to publish</a:t>
              </a:r>
              <a:endParaRPr sz="1600"/>
            </a:p>
          </p:txBody>
        </p:sp>
      </p:grpSp>
      <p:sp>
        <p:nvSpPr>
          <p:cNvPr id="5" name="TextBox 4"/>
          <p:cNvSpPr>
            <a:spLocks noAdjustHandles="0" noChangeArrowheads="0"/>
          </p:cNvSpPr>
          <p:nvPr isPhoto="0" userDrawn="0"/>
        </p:nvSpPr>
        <p:spPr bwMode="auto">
          <a:xfrm>
            <a:off x="3583833" y="53788"/>
            <a:ext cx="7210307" cy="461665"/>
          </a:xfrm>
          <a:prstGeom prst="rect">
            <a:avLst/>
          </a:prstGeom>
          <a:noFill/>
        </p:spPr>
        <p:txBody>
          <a:bodyPr wrap="none" rtlCol="0">
            <a:spAutoFit/>
          </a:bodyPr>
          <a:lstStyle/>
          <a:p>
            <a:pPr>
              <a:defRPr/>
            </a:pPr>
            <a:r>
              <a:rPr sz="2400" b="1"/>
              <a:t>Key </a:t>
            </a:r>
            <a:r>
              <a:rPr sz="2400" b="1"/>
              <a:t>Points </a:t>
            </a:r>
            <a:r>
              <a:rPr sz="2400" b="1"/>
              <a:t>of the Development Process in ISO/IEC JTC 1</a:t>
            </a:r>
            <a:endParaRPr sz="2400" b="1"/>
          </a:p>
        </p:txBody>
      </p:sp>
      <p:sp>
        <p:nvSpPr>
          <p:cNvPr id="6" name="TextBox 5"/>
          <p:cNvSpPr>
            <a:spLocks noAdjustHandles="0" noChangeArrowheads="0"/>
          </p:cNvSpPr>
          <p:nvPr isPhoto="0" userDrawn="0"/>
        </p:nvSpPr>
        <p:spPr bwMode="auto">
          <a:xfrm>
            <a:off x="538100" y="6459550"/>
            <a:ext cx="11115800" cy="369332"/>
          </a:xfrm>
          <a:prstGeom prst="rect">
            <a:avLst/>
          </a:prstGeom>
          <a:noFill/>
        </p:spPr>
        <p:txBody>
          <a:bodyPr wrap="none" rtlCol="0">
            <a:spAutoFit/>
          </a:bodyPr>
          <a:lstStyle/>
          <a:p>
            <a:pPr>
              <a:defRPr/>
            </a:pPr>
            <a:r>
              <a:rPr>
                <a:solidFill>
                  <a:srgbClr val="FF0000"/>
                </a:solidFill>
              </a:rPr>
              <a:t>This presentation is simplified: See the </a:t>
            </a:r>
            <a:r>
              <a:rPr>
                <a:solidFill>
                  <a:srgbClr val="FF0000"/>
                </a:solidFill>
              </a:rPr>
              <a:t>ISO/IEC Directives, Part 1, Consolidated ISO Supplement, </a:t>
            </a:r>
            <a:r>
              <a:rPr>
                <a:solidFill>
                  <a:srgbClr val="FF0000"/>
                </a:solidFill>
              </a:rPr>
              <a:t>2016 for the full rules</a:t>
            </a:r>
            <a:endParaRPr>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pic>
        <p:nvPicPr>
          <p:cNvPr id="4" name="Picture 3"/>
          <p:cNvPicPr>
            <a:picLocks noChangeAspect="1"/>
          </p:cNvPicPr>
          <p:nvPr isPhoto="0" userDrawn="0"/>
        </p:nvPicPr>
        <p:blipFill>
          <a:blip r:embed="rId3"/>
          <a:stretch/>
        </p:blipFill>
        <p:spPr bwMode="auto">
          <a:xfrm>
            <a:off x="9553056" y="-1"/>
            <a:ext cx="2464820" cy="2530549"/>
          </a:xfrm>
          <a:prstGeom prst="rect">
            <a:avLst/>
          </a:prstGeom>
        </p:spPr>
      </p:pic>
      <p:sp>
        <p:nvSpPr>
          <p:cNvPr id="2" name="Title 1"/>
          <p:cNvSpPr>
            <a:spLocks noGrp="1"/>
          </p:cNvSpPr>
          <p:nvPr isPhoto="0" userDrawn="0">
            <p:ph type="title" hasCustomPrompt="0"/>
          </p:nvPr>
        </p:nvSpPr>
        <p:spPr bwMode="auto">
          <a:xfrm>
            <a:off x="340242" y="298522"/>
            <a:ext cx="8803758" cy="1325563"/>
          </a:xfrm>
        </p:spPr>
        <p:txBody>
          <a:bodyPr/>
          <a:lstStyle/>
          <a:p>
            <a:pPr algn="ctr">
              <a:defRPr/>
            </a:pPr>
            <a:r>
              <a:rPr sz="3600" b="1"/>
              <a:t>So </a:t>
            </a:r>
            <a:r>
              <a:rPr sz="3600" b="1"/>
              <a:t>what happened to my contributions to the </a:t>
            </a:r>
            <a:br>
              <a:rPr sz="3600" b="1"/>
            </a:br>
            <a:r>
              <a:rPr sz="3600" b="1"/>
              <a:t>Study </a:t>
            </a:r>
            <a:r>
              <a:rPr sz="3600" b="1"/>
              <a:t>Period?</a:t>
            </a:r>
            <a:endParaRPr sz="3600" b="1"/>
          </a:p>
        </p:txBody>
      </p:sp>
      <p:sp>
        <p:nvSpPr>
          <p:cNvPr id="3" name="Content Placeholder 2"/>
          <p:cNvSpPr>
            <a:spLocks noGrp="1"/>
          </p:cNvSpPr>
          <p:nvPr isPhoto="0" userDrawn="0">
            <p:ph idx="1" hasCustomPrompt="0"/>
          </p:nvPr>
        </p:nvSpPr>
        <p:spPr bwMode="auto">
          <a:xfrm>
            <a:off x="816935" y="2220319"/>
            <a:ext cx="10515600" cy="4351338"/>
          </a:xfrm>
        </p:spPr>
        <p:txBody>
          <a:bodyPr/>
          <a:lstStyle/>
          <a:p>
            <a:pPr>
              <a:lnSpc>
                <a:spcPct val="95000"/>
              </a:lnSpc>
              <a:defRPr/>
            </a:pPr>
            <a:r>
              <a:rPr sz="2600"/>
              <a:t>These were initially used at a high-level by WG 3 to determine if we needed to review the structure of the standards, need new items etc.</a:t>
            </a:r>
            <a:endParaRPr/>
          </a:p>
          <a:p>
            <a:pPr>
              <a:lnSpc>
                <a:spcPct val="70000"/>
              </a:lnSpc>
              <a:defRPr/>
            </a:pPr>
            <a:r>
              <a:rPr sz="2600"/>
              <a:t>If the proposal for the structure change is approved by the NBs, and once editors are assigned, contributions will be reviewed by the editors in more detail in order to produce the first working drafts.</a:t>
            </a:r>
            <a:endParaRPr/>
          </a:p>
          <a:p>
            <a:pPr>
              <a:lnSpc>
                <a:spcPct val="70000"/>
              </a:lnSpc>
              <a:defRPr/>
            </a:pPr>
            <a:r>
              <a:rPr sz="2600"/>
              <a:t>Contributors will be expected to actively participate in this phase to ensure that the editors understand and integrate contributions in a satisfactory manner.</a:t>
            </a:r>
            <a:endParaRPr/>
          </a:p>
          <a:p>
            <a:pPr>
              <a:lnSpc>
                <a:spcPct val="70000"/>
              </a:lnSpc>
              <a:defRPr/>
            </a:pPr>
            <a:r>
              <a:rPr sz="2600"/>
              <a:t>The proposed new TR </a:t>
            </a:r>
            <a:r>
              <a:rPr sz="2600"/>
              <a:t>is also intended to </a:t>
            </a:r>
            <a:r>
              <a:rPr sz="2600"/>
              <a:t>cross </a:t>
            </a:r>
            <a:r>
              <a:rPr sz="2600"/>
              <a:t>reference </a:t>
            </a:r>
            <a:r>
              <a:rPr sz="2600"/>
              <a:t>the inputs </a:t>
            </a:r>
            <a:r>
              <a:rPr sz="2600"/>
              <a:t>from study </a:t>
            </a:r>
            <a:r>
              <a:rPr sz="2600"/>
              <a:t>period.</a:t>
            </a:r>
            <a:endParaRPr/>
          </a:p>
          <a:p>
            <a:pPr>
              <a:lnSpc>
                <a:spcPct val="70000"/>
              </a:lnSpc>
              <a:defRPr/>
            </a:pPr>
            <a:r>
              <a:rPr sz="2600"/>
              <a:t>Items that are not mature, or where good agreement in the WG cannot be found, will be placed on the WG 3 Roadmap so the WG can manage them appropriately. </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pic>
        <p:nvPicPr>
          <p:cNvPr id="3" name="Picture 2"/>
          <p:cNvPicPr>
            <a:picLocks noChangeAspect="1"/>
          </p:cNvPicPr>
          <p:nvPr isPhoto="0" userDrawn="0"/>
        </p:nvPicPr>
        <p:blipFill>
          <a:blip r:embed="rId3"/>
          <a:stretch/>
        </p:blipFill>
        <p:spPr bwMode="auto">
          <a:xfrm>
            <a:off x="0" y="0"/>
            <a:ext cx="12192000" cy="6858000"/>
          </a:xfrm>
          <a:prstGeom prst="rect">
            <a:avLst/>
          </a:prstGeom>
        </p:spPr>
      </p:pic>
      <p:sp>
        <p:nvSpPr>
          <p:cNvPr id="2" name="Title 1"/>
          <p:cNvSpPr>
            <a:spLocks noGrp="1"/>
          </p:cNvSpPr>
          <p:nvPr isPhoto="0" userDrawn="0">
            <p:ph type="title" hasCustomPrompt="0"/>
          </p:nvPr>
        </p:nvSpPr>
        <p:spPr bwMode="auto">
          <a:xfrm>
            <a:off x="3222812" y="0"/>
            <a:ext cx="6996953" cy="1170974"/>
          </a:xfrm>
        </p:spPr>
        <p:txBody>
          <a:bodyPr/>
          <a:lstStyle/>
          <a:p>
            <a:pPr>
              <a:defRPr/>
            </a:pPr>
            <a:r>
              <a:rPr sz="4000"/>
              <a:t>Potential WG3 </a:t>
            </a:r>
            <a:r>
              <a:rPr sz="4000"/>
              <a:t>Roadmap Items</a:t>
            </a:r>
            <a:endParaRPr/>
          </a:p>
        </p:txBody>
      </p:sp>
      <p:grpSp>
        <p:nvGrpSpPr>
          <p:cNvPr id="4" name="Content Placeholder 3"/>
          <p:cNvGrpSpPr/>
          <p:nvPr isPhoto="0" userDrawn="0"/>
        </p:nvGrpSpPr>
        <p:grpSpPr bwMode="auto">
          <a:xfrm>
            <a:off x="3437965" y="2272406"/>
            <a:ext cx="8754035" cy="4351338"/>
            <a:chOff x="0" y="0"/>
            <a:chExt cx="8754035" cy="4351338"/>
          </a:xfrm>
        </p:grpSpPr>
        <p:sp>
          <p:nvSpPr>
            <p:cNvPr id="0" name=""/>
            <p:cNvSpPr/>
            <p:nvPr isPhoto="0" userDrawn="0"/>
          </p:nvSpPr>
          <p:spPr bwMode="auto">
            <a:xfrm>
              <a:off x="0" y="45638"/>
              <a:ext cx="8754035" cy="551655"/>
            </a:xfrm>
            <a:prstGeom prst="roundRect">
              <a:avLst>
                <a:gd name="adj" fmla="val 16667"/>
              </a:avLst>
            </a:prstGeom>
            <a:noFill/>
            <a:ln>
              <a:noFill/>
            </a:ln>
          </p:spPr>
          <p:style>
            <a:lnRef idx="0">
              <a:srgbClr val="000000"/>
            </a:lnRef>
            <a:fillRef idx="3">
              <a:srgbClr val="000000"/>
            </a:fillRef>
            <a:effectRef idx="2">
              <a:srgbClr val="000000"/>
            </a:effectRef>
            <a:fontRef idx="minor">
              <a:schemeClr val="lt1"/>
            </a:fontRef>
          </p:style>
          <p:txBody>
            <a:bodyPr spcFirstLastPara="0" vert="horz" wrap="square" lIns="87630" tIns="87630" rIns="87630" bIns="87630" numCol="1" spcCol="1270" anchor="ctr" anchorCtr="0">
              <a:noAutofit/>
            </a:bodyPr>
            <a:lstStyle/>
            <a:p>
              <a:pPr lvl="0" algn="l">
                <a:lnSpc>
                  <a:spcPct val="90000"/>
                </a:lnSpc>
                <a:spcBef>
                  <a:spcPts val="0"/>
                </a:spcBef>
                <a:spcAft>
                  <a:spcPts val="0"/>
                </a:spcAft>
                <a:defRPr/>
              </a:pPr>
              <a:r>
                <a:rPr sz="2300" b="1">
                  <a:solidFill>
                    <a:schemeClr val="tx1"/>
                  </a:solidFill>
                </a:rPr>
                <a:t>Composition (detailed)</a:t>
              </a:r>
              <a:endParaRPr sz="2300" b="1">
                <a:solidFill>
                  <a:schemeClr val="tx1"/>
                </a:solidFill>
              </a:endParaRPr>
            </a:p>
          </p:txBody>
        </p:sp>
        <p:sp>
          <p:nvSpPr>
            <p:cNvPr id="0" name=""/>
            <p:cNvSpPr/>
            <p:nvPr isPhoto="0" userDrawn="0"/>
          </p:nvSpPr>
          <p:spPr bwMode="auto">
            <a:xfrm>
              <a:off x="0" y="663533"/>
              <a:ext cx="8754035" cy="551655"/>
            </a:xfrm>
            <a:prstGeom prst="roundRect">
              <a:avLst>
                <a:gd name="adj" fmla="val 16667"/>
              </a:avLst>
            </a:prstGeom>
            <a:noFill/>
            <a:ln>
              <a:noFill/>
            </a:ln>
          </p:spPr>
          <p:style>
            <a:lnRef idx="0">
              <a:srgbClr val="000000"/>
            </a:lnRef>
            <a:fillRef idx="3">
              <a:srgbClr val="000000"/>
            </a:fillRef>
            <a:effectRef idx="2">
              <a:srgbClr val="000000"/>
            </a:effectRef>
            <a:fontRef idx="minor">
              <a:schemeClr val="lt1"/>
            </a:fontRef>
          </p:style>
          <p:txBody>
            <a:bodyPr spcFirstLastPara="0" vert="horz" wrap="square" lIns="87630" tIns="87630" rIns="87630" bIns="87630" numCol="1" spcCol="1270" anchor="ctr" anchorCtr="0">
              <a:noAutofit/>
            </a:bodyPr>
            <a:lstStyle/>
            <a:p>
              <a:pPr lvl="0" algn="l">
                <a:lnSpc>
                  <a:spcPct val="90000"/>
                </a:lnSpc>
                <a:spcBef>
                  <a:spcPts val="0"/>
                </a:spcBef>
                <a:spcAft>
                  <a:spcPts val="0"/>
                </a:spcAft>
                <a:defRPr/>
              </a:pPr>
              <a:r>
                <a:rPr sz="2300" b="1">
                  <a:solidFill>
                    <a:schemeClr val="tx1"/>
                  </a:solidFill>
                </a:rPr>
                <a:t>Use of Registration Authorities</a:t>
              </a:r>
              <a:endParaRPr sz="2300" b="1">
                <a:solidFill>
                  <a:schemeClr val="tx1"/>
                </a:solidFill>
              </a:endParaRPr>
            </a:p>
          </p:txBody>
        </p:sp>
        <p:sp>
          <p:nvSpPr>
            <p:cNvPr id="0" name=""/>
            <p:cNvSpPr/>
            <p:nvPr isPhoto="0" userDrawn="0"/>
          </p:nvSpPr>
          <p:spPr bwMode="auto">
            <a:xfrm>
              <a:off x="0" y="1281428"/>
              <a:ext cx="8754035" cy="551655"/>
            </a:xfrm>
            <a:prstGeom prst="roundRect">
              <a:avLst>
                <a:gd name="adj" fmla="val 16667"/>
              </a:avLst>
            </a:prstGeom>
            <a:noFill/>
            <a:ln>
              <a:noFill/>
            </a:ln>
          </p:spPr>
          <p:style>
            <a:lnRef idx="0">
              <a:srgbClr val="000000"/>
            </a:lnRef>
            <a:fillRef idx="3">
              <a:srgbClr val="000000"/>
            </a:fillRef>
            <a:effectRef idx="2">
              <a:srgbClr val="000000"/>
            </a:effectRef>
            <a:fontRef idx="minor">
              <a:schemeClr val="lt1"/>
            </a:fontRef>
          </p:style>
          <p:txBody>
            <a:bodyPr spcFirstLastPara="0" vert="horz" wrap="square" lIns="87630" tIns="87630" rIns="87630" bIns="87630" numCol="1" spcCol="1270" anchor="ctr" anchorCtr="0">
              <a:noAutofit/>
            </a:bodyPr>
            <a:lstStyle/>
            <a:p>
              <a:pPr lvl="0" algn="l">
                <a:lnSpc>
                  <a:spcPct val="90000"/>
                </a:lnSpc>
                <a:spcBef>
                  <a:spcPts val="0"/>
                </a:spcBef>
                <a:spcAft>
                  <a:spcPts val="0"/>
                </a:spcAft>
                <a:defRPr/>
              </a:pPr>
              <a:r>
                <a:rPr sz="2300" b="1">
                  <a:solidFill>
                    <a:schemeClr val="tx1"/>
                  </a:solidFill>
                </a:rPr>
                <a:t>Vulnerability Analysis</a:t>
              </a:r>
              <a:endParaRPr sz="2300" b="1">
                <a:solidFill>
                  <a:schemeClr val="tx1"/>
                </a:solidFill>
              </a:endParaRPr>
            </a:p>
          </p:txBody>
        </p:sp>
        <p:sp>
          <p:nvSpPr>
            <p:cNvPr id="0" name=""/>
            <p:cNvSpPr/>
            <p:nvPr isPhoto="0" userDrawn="0"/>
          </p:nvSpPr>
          <p:spPr bwMode="auto">
            <a:xfrm>
              <a:off x="0" y="1899324"/>
              <a:ext cx="8754035" cy="551655"/>
            </a:xfrm>
            <a:prstGeom prst="roundRect">
              <a:avLst>
                <a:gd name="adj" fmla="val 16667"/>
              </a:avLst>
            </a:prstGeom>
            <a:noFill/>
            <a:ln>
              <a:noFill/>
            </a:ln>
          </p:spPr>
          <p:style>
            <a:lnRef idx="0">
              <a:srgbClr val="000000"/>
            </a:lnRef>
            <a:fillRef idx="3">
              <a:srgbClr val="000000"/>
            </a:fillRef>
            <a:effectRef idx="2">
              <a:srgbClr val="000000"/>
            </a:effectRef>
            <a:fontRef idx="minor">
              <a:schemeClr val="lt1"/>
            </a:fontRef>
          </p:style>
          <p:txBody>
            <a:bodyPr spcFirstLastPara="0" vert="horz" wrap="square" lIns="87630" tIns="87630" rIns="87630" bIns="87630" numCol="1" spcCol="1270" anchor="ctr" anchorCtr="0">
              <a:noAutofit/>
            </a:bodyPr>
            <a:lstStyle/>
            <a:p>
              <a:pPr lvl="0" algn="l">
                <a:lnSpc>
                  <a:spcPct val="90000"/>
                </a:lnSpc>
                <a:spcBef>
                  <a:spcPts val="0"/>
                </a:spcBef>
                <a:spcAft>
                  <a:spcPts val="0"/>
                </a:spcAft>
                <a:defRPr/>
              </a:pPr>
              <a:r>
                <a:rPr sz="2300" b="1">
                  <a:solidFill>
                    <a:schemeClr val="tx1"/>
                  </a:solidFill>
                </a:rPr>
                <a:t>Assurance maintenance</a:t>
              </a:r>
              <a:endParaRPr sz="2300" b="1">
                <a:solidFill>
                  <a:schemeClr val="tx1"/>
                </a:solidFill>
              </a:endParaRPr>
            </a:p>
          </p:txBody>
        </p:sp>
        <p:sp>
          <p:nvSpPr>
            <p:cNvPr id="0" name=""/>
            <p:cNvSpPr/>
            <p:nvPr isPhoto="0" userDrawn="0"/>
          </p:nvSpPr>
          <p:spPr bwMode="auto">
            <a:xfrm>
              <a:off x="0" y="2517218"/>
              <a:ext cx="8754035" cy="551655"/>
            </a:xfrm>
            <a:prstGeom prst="roundRect">
              <a:avLst>
                <a:gd name="adj" fmla="val 16667"/>
              </a:avLst>
            </a:prstGeom>
            <a:noFill/>
            <a:ln>
              <a:noFill/>
            </a:ln>
          </p:spPr>
          <p:style>
            <a:lnRef idx="0">
              <a:srgbClr val="000000"/>
            </a:lnRef>
            <a:fillRef idx="3">
              <a:srgbClr val="000000"/>
            </a:fillRef>
            <a:effectRef idx="2">
              <a:srgbClr val="000000"/>
            </a:effectRef>
            <a:fontRef idx="minor">
              <a:schemeClr val="lt1"/>
            </a:fontRef>
          </p:style>
          <p:txBody>
            <a:bodyPr spcFirstLastPara="0" vert="horz" wrap="square" lIns="87630" tIns="87630" rIns="87630" bIns="87630" numCol="1" spcCol="1270" anchor="ctr" anchorCtr="0">
              <a:noAutofit/>
            </a:bodyPr>
            <a:lstStyle/>
            <a:p>
              <a:pPr lvl="0" algn="l">
                <a:lnSpc>
                  <a:spcPct val="90000"/>
                </a:lnSpc>
                <a:spcBef>
                  <a:spcPts val="0"/>
                </a:spcBef>
                <a:spcAft>
                  <a:spcPts val="0"/>
                </a:spcAft>
                <a:defRPr/>
              </a:pPr>
              <a:r>
                <a:rPr sz="2300" b="1">
                  <a:solidFill>
                    <a:schemeClr val="tx1"/>
                  </a:solidFill>
                </a:rPr>
                <a:t>Site certification – reuse site certification assurance in a product </a:t>
              </a:r>
              <a:r>
                <a:rPr sz="2300" b="1">
                  <a:solidFill>
                    <a:schemeClr val="tx1"/>
                  </a:solidFill>
                </a:rPr>
                <a:t>eval</a:t>
              </a:r>
              <a:r>
                <a:rPr sz="2300" b="1">
                  <a:solidFill>
                    <a:schemeClr val="tx1"/>
                  </a:solidFill>
                </a:rPr>
                <a:t>.</a:t>
              </a:r>
              <a:endParaRPr sz="2300" b="1">
                <a:solidFill>
                  <a:schemeClr val="tx1"/>
                </a:solidFill>
              </a:endParaRPr>
            </a:p>
          </p:txBody>
        </p:sp>
        <p:sp>
          <p:nvSpPr>
            <p:cNvPr id="0" name=""/>
            <p:cNvSpPr/>
            <p:nvPr isPhoto="0" userDrawn="0"/>
          </p:nvSpPr>
          <p:spPr bwMode="auto">
            <a:xfrm>
              <a:off x="0" y="3135114"/>
              <a:ext cx="8754035" cy="551655"/>
            </a:xfrm>
            <a:prstGeom prst="roundRect">
              <a:avLst>
                <a:gd name="adj" fmla="val 16667"/>
              </a:avLst>
            </a:prstGeom>
            <a:noFill/>
            <a:ln>
              <a:noFill/>
            </a:ln>
          </p:spPr>
          <p:style>
            <a:lnRef idx="0">
              <a:srgbClr val="000000"/>
            </a:lnRef>
            <a:fillRef idx="3">
              <a:srgbClr val="000000"/>
            </a:fillRef>
            <a:effectRef idx="2">
              <a:srgbClr val="000000"/>
            </a:effectRef>
            <a:fontRef idx="minor">
              <a:schemeClr val="lt1"/>
            </a:fontRef>
          </p:style>
          <p:txBody>
            <a:bodyPr spcFirstLastPara="0" vert="horz" wrap="square" lIns="87630" tIns="87630" rIns="87630" bIns="87630" numCol="1" spcCol="1270" anchor="ctr" anchorCtr="0">
              <a:noAutofit/>
            </a:bodyPr>
            <a:lstStyle/>
            <a:p>
              <a:pPr lvl="0" algn="l">
                <a:lnSpc>
                  <a:spcPct val="90000"/>
                </a:lnSpc>
                <a:spcBef>
                  <a:spcPts val="0"/>
                </a:spcBef>
                <a:spcAft>
                  <a:spcPts val="0"/>
                </a:spcAft>
                <a:defRPr/>
              </a:pPr>
              <a:r>
                <a:rPr sz="2300" b="1">
                  <a:solidFill>
                    <a:schemeClr val="tx1"/>
                  </a:solidFill>
                </a:rPr>
                <a:t>ISO/IEC 15543 (FRITSA)</a:t>
              </a:r>
              <a:endParaRPr sz="2300" b="1">
                <a:solidFill>
                  <a:schemeClr val="tx1"/>
                </a:solidFill>
              </a:endParaRPr>
            </a:p>
          </p:txBody>
        </p:sp>
        <p:sp>
          <p:nvSpPr>
            <p:cNvPr id="0" name=""/>
            <p:cNvSpPr/>
            <p:nvPr isPhoto="0" userDrawn="0"/>
          </p:nvSpPr>
          <p:spPr bwMode="auto">
            <a:xfrm>
              <a:off x="0" y="3686769"/>
              <a:ext cx="8754035" cy="618930"/>
            </a:xfrm>
            <a:prstGeom prst="rect">
              <a:avLst/>
            </a:prstGeom>
            <a:noFill/>
            <a:ln>
              <a:noFill/>
            </a:ln>
          </p:spPr>
          <p:style>
            <a:lnRef idx="0">
              <a:srgbClr val="000000"/>
            </a:lnRef>
            <a:fillRef idx="0">
              <a:srgbClr val="000000"/>
            </a:fillRef>
            <a:effectRef idx="0">
              <a:srgbClr val="000000"/>
            </a:effectRef>
            <a:fontRef idx="minor"/>
          </p:style>
          <p:txBody>
            <a:bodyPr spcFirstLastPara="0" vert="horz" wrap="square" lIns="277941" tIns="29210" rIns="163576" bIns="29210" numCol="1" spcCol="1270" anchor="t" anchorCtr="0">
              <a:noAutofit/>
            </a:bodyPr>
            <a:lstStyle/>
            <a:p>
              <a:pPr marL="171450" lvl="1" indent="-171450" algn="l">
                <a:lnSpc>
                  <a:spcPct val="90000"/>
                </a:lnSpc>
                <a:spcBef>
                  <a:spcPts val="0"/>
                </a:spcBef>
                <a:spcAft>
                  <a:spcPts val="0"/>
                </a:spcAft>
                <a:buChar char="••"/>
                <a:defRPr/>
              </a:pPr>
              <a:r>
                <a:rPr sz="1800" b="1">
                  <a:solidFill>
                    <a:schemeClr val="tx1"/>
                  </a:solidFill>
                </a:rPr>
                <a:t>General IA framework description?</a:t>
              </a:r>
              <a:endParaRPr sz="1800" b="1">
                <a:solidFill>
                  <a:schemeClr val="tx1"/>
                </a:solidFill>
              </a:endParaRPr>
            </a:p>
            <a:p>
              <a:pPr marL="171450" lvl="1" indent="-171450" algn="l">
                <a:lnSpc>
                  <a:spcPct val="90000"/>
                </a:lnSpc>
                <a:spcBef>
                  <a:spcPts val="0"/>
                </a:spcBef>
                <a:spcAft>
                  <a:spcPts val="0"/>
                </a:spcAft>
                <a:buChar char="••"/>
                <a:defRPr/>
              </a:pPr>
              <a:r>
                <a:rPr sz="1800" b="1">
                  <a:solidFill>
                    <a:schemeClr val="tx1"/>
                  </a:solidFill>
                </a:rPr>
                <a:t>Metrics?</a:t>
              </a:r>
              <a:endParaRPr sz="1800" b="1">
                <a:solidFill>
                  <a:schemeClr val="tx1"/>
                </a:solidFill>
              </a:endParaRPr>
            </a:p>
          </p:txBody>
        </p:sp>
      </p:gr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theme/_rels/theme1.xml.rels><?xml version="1.0" encoding="UTF-8" standalone="yes"?><Relationships xmlns="http://schemas.openxmlformats.org/package/2006/relationships"></Relationships>
</file>

<file path=ppt/theme/theme1.xml><?xml version="1.0" encoding="utf-8"?>
<a:theme xmlns:a="http://schemas.openxmlformats.org/drawingml/2006/main" xmlns:r="http://schemas.openxmlformats.org/officeDocument/2006/relationships" xmlns:p="http://schemas.openxmlformats.org/presentation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OnlyOffice</Application>
  <PresentationFormat>On-screen Show (4:3)</PresentationFormat>
  <Paragraphs>0</Paragraphs>
  <Slides>8</Slides>
  <Notes>8</Notes>
  <HiddenSlides>0</HiddenSlides>
  <MMClips>2</MMClips>
  <ScaleCrop>0</ScaleCrop>
  <HeadingPairs>
    <vt:vector size="4" baseType="variant">
      <vt:variant>
        <vt:lpstr>Theme</vt:lpstr>
      </vt:variant>
      <vt:variant>
        <vt:i4>1</vt:i4>
      </vt:variant>
      <vt:variant>
        <vt:lpstr>Slide Titles</vt:lpstr>
      </vt:variant>
      <vt:variant>
        <vt:i4>8</vt:i4>
      </vt:variant>
    </vt:vector>
  </HeadingPairs>
  <TitlesOfParts>
    <vt:vector size="9" baseType="lpstr">
      <vt:lpstr>Theme 1</vt:lpstr>
      <vt:lpstr>Slide 1</vt:lpstr>
      <vt:lpstr>Slide 2</vt:lpstr>
      <vt:lpstr>Slide 3</vt:lpstr>
      <vt:lpstr>Slide 4</vt:lpstr>
      <vt:lpstr>Slide 5</vt:lpstr>
      <vt:lpstr>Slide 6</vt:lpstr>
      <vt:lpstr>Slide 7</vt:lpstr>
      <vt:lpstr>Slide 8</vt:lpstr>
    </vt:vector>
  </TitlesOfParts>
  <LinksUpToDate>0</LinksUpToDate>
  <SharedDoc>0</SharedDoc>
  <HyperlinksChanged>0</HyperlinksChanged>
  <AppVersion>3.0000</AppVersion>
</Properties>
</file>

<file path=docProps/core.xml><?xml version="1.0" encoding="utf-8"?>
<cp:coreProperties xmlns:cp="http://schemas.openxmlformats.org/package/2006/metadata/core-properties" xmlns:dc="http://purl.org/dc/elements/1.1/" xmlns:dcterms="http://purl.org/dc/terms/" xmlns:xsi="http://www.w3.org/2001/XMLSchema-instance">
  <dc:creator/>
  <cp:lastModifiedBy/>
</cp:coreProperties>
</file>